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5" r:id="rId9"/>
    <p:sldId id="274" r:id="rId10"/>
    <p:sldId id="262" r:id="rId11"/>
    <p:sldId id="263" r:id="rId12"/>
    <p:sldId id="264" r:id="rId13"/>
    <p:sldId id="265" r:id="rId14"/>
    <p:sldId id="267" r:id="rId15"/>
    <p:sldId id="268" r:id="rId16"/>
    <p:sldId id="266" r:id="rId17"/>
    <p:sldId id="269" r:id="rId18"/>
    <p:sldId id="270" r:id="rId19"/>
    <p:sldId id="271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2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70630B0-62FE-4D90-8CA3-FB099F0531A7}">
          <p14:sldIdLst>
            <p14:sldId id="256"/>
          </p14:sldIdLst>
        </p14:section>
        <p14:section name="Architecture" id="{8A676A44-D344-46AA-B85D-71B742A9CB9A}">
          <p14:sldIdLst>
            <p14:sldId id="257"/>
            <p14:sldId id="258"/>
            <p14:sldId id="273"/>
            <p14:sldId id="259"/>
            <p14:sldId id="260"/>
            <p14:sldId id="261"/>
            <p14:sldId id="275"/>
          </p14:sldIdLst>
        </p14:section>
        <p14:section name="Scripts" id="{4AA6C0FB-6735-47DA-A2B6-1EA17EB9A99D}">
          <p14:sldIdLst>
            <p14:sldId id="274"/>
            <p14:sldId id="262"/>
            <p14:sldId id="263"/>
            <p14:sldId id="264"/>
            <p14:sldId id="265"/>
            <p14:sldId id="267"/>
            <p14:sldId id="268"/>
            <p14:sldId id="266"/>
            <p14:sldId id="269"/>
            <p14:sldId id="270"/>
            <p14:sldId id="271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72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33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65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70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16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8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25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91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52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30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76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0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3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7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6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91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16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65348B-2B56-4FC6-A0AF-63B5941C11F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24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1.xml"/><Relationship Id="rId10" Type="http://schemas.openxmlformats.org/officeDocument/2006/relationships/slide" Target="slide32.xml"/><Relationship Id="rId4" Type="http://schemas.openxmlformats.org/officeDocument/2006/relationships/slide" Target="slide9.xml"/><Relationship Id="rId9" Type="http://schemas.openxmlformats.org/officeDocument/2006/relationships/slide" Target="slide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3" Type="http://schemas.openxmlformats.org/officeDocument/2006/relationships/slide" Target="slide21.xml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9.xml"/><Relationship Id="rId5" Type="http://schemas.openxmlformats.org/officeDocument/2006/relationships/slide" Target="slide23.xml"/><Relationship Id="rId10" Type="http://schemas.openxmlformats.org/officeDocument/2006/relationships/slide" Target="slide28.xml"/><Relationship Id="rId4" Type="http://schemas.openxmlformats.org/officeDocument/2006/relationships/slide" Target="slide22.xml"/><Relationship Id="rId9" Type="http://schemas.openxmlformats.org/officeDocument/2006/relationships/slide" Target="slide27.xml"/><Relationship Id="rId1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09EEC29-3CD3-3926-8A2A-ACEDBCE6DD9C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Sommaire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794AB3-E0E0-6EBC-5318-DFEB3ADD4277}"/>
              </a:ext>
            </a:extLst>
          </p:cNvPr>
          <p:cNvSpPr txBox="1"/>
          <p:nvPr/>
        </p:nvSpPr>
        <p:spPr>
          <a:xfrm>
            <a:off x="14253" y="1223586"/>
            <a:ext cx="1640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Architecture :</a:t>
            </a:r>
          </a:p>
          <a:p>
            <a:endParaRPr lang="fr-FR" b="1" u="sng" dirty="0"/>
          </a:p>
          <a:p>
            <a:r>
              <a:rPr lang="fr-FR" u="sng" dirty="0">
                <a:solidFill>
                  <a:schemeClr val="tx2">
                    <a:lumMod val="75000"/>
                  </a:schemeClr>
                </a:solidFill>
                <a:hlinkClick r:id="rId2" action="ppaction://hlinksldjump"/>
              </a:rPr>
              <a:t>Hiérarchie</a:t>
            </a:r>
            <a:endParaRPr lang="fr-FR" u="sng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  <a:p>
            <a:r>
              <a:rPr lang="fr-FR" dirty="0">
                <a:hlinkClick r:id="rId3" action="ppaction://hlinksldjump"/>
              </a:rPr>
              <a:t>Classes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EAFF43-4F2F-5BBB-F827-2FD2B2C494EC}"/>
              </a:ext>
            </a:extLst>
          </p:cNvPr>
          <p:cNvSpPr txBox="1"/>
          <p:nvPr/>
        </p:nvSpPr>
        <p:spPr>
          <a:xfrm>
            <a:off x="3627996" y="1223586"/>
            <a:ext cx="16402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Scripts :</a:t>
            </a:r>
          </a:p>
          <a:p>
            <a:endParaRPr lang="fr-FR" b="1" u="sng" dirty="0"/>
          </a:p>
          <a:p>
            <a:r>
              <a:rPr lang="fr-FR" dirty="0">
                <a:hlinkClick r:id="rId4" action="ppaction://hlinksldjump"/>
              </a:rPr>
              <a:t>GameManager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5" action="ppaction://hlinksldjump"/>
              </a:rPr>
              <a:t>Grab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6" action="ppaction://hlinksldjump"/>
              </a:rPr>
              <a:t>Interaction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7" action="ppaction://hlinksldjump"/>
              </a:rPr>
              <a:t>Player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8" action="ppaction://hlinksldjump"/>
              </a:rPr>
              <a:t>Portal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9" action="ppaction://hlinksldjump"/>
              </a:rPr>
              <a:t>Props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10" action="ppaction://hlinksldjump"/>
              </a:rPr>
              <a:t>Utils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D5E71E1-8E21-BF3E-1E58-0D2C2A5E2ACE}"/>
              </a:ext>
            </a:extLst>
          </p:cNvPr>
          <p:cNvSpPr txBox="1"/>
          <p:nvPr/>
        </p:nvSpPr>
        <p:spPr>
          <a:xfrm>
            <a:off x="7082761" y="1223586"/>
            <a:ext cx="1725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Prefabs</a:t>
            </a:r>
            <a:r>
              <a:rPr lang="fr-FR" b="1" u="sng" dirty="0"/>
              <a:t> :</a:t>
            </a:r>
          </a:p>
          <a:p>
            <a:endParaRPr lang="fr-FR" b="1" u="sng" dirty="0"/>
          </a:p>
          <a:p>
            <a:r>
              <a:rPr lang="fr-FR" dirty="0"/>
              <a:t>GameManager</a:t>
            </a:r>
          </a:p>
          <a:p>
            <a:endParaRPr lang="fr-FR" dirty="0"/>
          </a:p>
          <a:p>
            <a:r>
              <a:rPr lang="fr-FR" dirty="0"/>
              <a:t>Player</a:t>
            </a:r>
          </a:p>
          <a:p>
            <a:endParaRPr lang="fr-FR" dirty="0"/>
          </a:p>
          <a:p>
            <a:r>
              <a:rPr lang="fr-FR" dirty="0" err="1"/>
              <a:t>Maping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Props</a:t>
            </a:r>
          </a:p>
          <a:p>
            <a:endParaRPr lang="fr-FR" dirty="0"/>
          </a:p>
          <a:p>
            <a:r>
              <a:rPr lang="fr-FR" dirty="0" err="1"/>
              <a:t>PortalTemp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7F56C-30E5-4886-1C41-72DDA0797F24}"/>
              </a:ext>
            </a:extLst>
          </p:cNvPr>
          <p:cNvSpPr txBox="1"/>
          <p:nvPr/>
        </p:nvSpPr>
        <p:spPr>
          <a:xfrm>
            <a:off x="10341272" y="1223586"/>
            <a:ext cx="1836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Création :</a:t>
            </a:r>
          </a:p>
          <a:p>
            <a:endParaRPr lang="fr-FR" b="1" u="sng" dirty="0"/>
          </a:p>
          <a:p>
            <a:r>
              <a:rPr lang="fr-FR" dirty="0"/>
              <a:t>Nouveau assets</a:t>
            </a:r>
          </a:p>
          <a:p>
            <a:endParaRPr lang="fr-FR" dirty="0"/>
          </a:p>
          <a:p>
            <a:r>
              <a:rPr lang="fr-FR" dirty="0" err="1"/>
              <a:t>Level</a:t>
            </a:r>
            <a:r>
              <a:rPr lang="fr-FR" dirty="0"/>
              <a:t> Building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1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766063" y="243400"/>
            <a:ext cx="265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GameManager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AC24CC29-0479-0F63-63E6-3402B7C08256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6CC110-C785-393B-3DD0-91A14B1F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985"/>
            <a:ext cx="6096000" cy="57780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0ED4ED8-61E5-D6C7-0B20-0E2EAAD90A2D}"/>
              </a:ext>
            </a:extLst>
          </p:cNvPr>
          <p:cNvSpPr txBox="1"/>
          <p:nvPr/>
        </p:nvSpPr>
        <p:spPr>
          <a:xfrm>
            <a:off x="6150820" y="3429000"/>
            <a:ext cx="482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Instancie un script </a:t>
            </a:r>
            <a:r>
              <a:rPr lang="fr-FR" dirty="0" err="1"/>
              <a:t>Monobehavior</a:t>
            </a:r>
            <a:r>
              <a:rPr lang="fr-FR" dirty="0"/>
              <a:t> pour « </a:t>
            </a:r>
            <a:r>
              <a:rPr lang="fr-FR" dirty="0" err="1"/>
              <a:t>utils</a:t>
            </a:r>
            <a:r>
              <a:rPr lang="fr-FR" dirty="0"/>
              <a:t>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683807-5E95-B597-1D37-21C29DFF666C}"/>
              </a:ext>
            </a:extLst>
          </p:cNvPr>
          <p:cNvSpPr txBox="1"/>
          <p:nvPr/>
        </p:nvSpPr>
        <p:spPr>
          <a:xfrm>
            <a:off x="6150820" y="4515535"/>
            <a:ext cx="482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Reload</a:t>
            </a:r>
            <a:r>
              <a:rPr lang="fr-FR" dirty="0"/>
              <a:t> la scène quand le joueurs meurs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7A1436-A3EE-24F2-24CE-42C4F08BB8B3}"/>
              </a:ext>
            </a:extLst>
          </p:cNvPr>
          <p:cNvSpPr txBox="1"/>
          <p:nvPr/>
        </p:nvSpPr>
        <p:spPr>
          <a:xfrm>
            <a:off x="6150820" y="5345512"/>
            <a:ext cx="4828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 les images des portails poser invisible et enlève les portails de la </a:t>
            </a:r>
            <a:r>
              <a:rPr lang="fr-FR" dirty="0" err="1"/>
              <a:t>map</a:t>
            </a:r>
            <a:r>
              <a:rPr lang="fr-FR" dirty="0"/>
              <a:t>.</a:t>
            </a:r>
          </a:p>
          <a:p>
            <a:r>
              <a:rPr lang="fr-FR" i="1" dirty="0">
                <a:solidFill>
                  <a:srgbClr val="FF0000"/>
                </a:solidFill>
              </a:rPr>
              <a:t>TODO: les faires se désactiver et les réactives quand on tire</a:t>
            </a:r>
          </a:p>
        </p:txBody>
      </p:sp>
    </p:spTree>
    <p:extLst>
      <p:ext uri="{BB962C8B-B14F-4D97-AF65-F5344CB8AC3E}">
        <p14:creationId xmlns:p14="http://schemas.microsoft.com/office/powerpoint/2010/main" val="655945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Grab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3C66DD-FBEE-A42C-B878-11E51119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271"/>
            <a:ext cx="5721644" cy="25147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8FE2AE-246A-23F5-5612-A7DFDC25098E}"/>
              </a:ext>
            </a:extLst>
          </p:cNvPr>
          <p:cNvSpPr txBox="1"/>
          <p:nvPr/>
        </p:nvSpPr>
        <p:spPr>
          <a:xfrm>
            <a:off x="5721644" y="970251"/>
            <a:ext cx="6470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Utilise la class </a:t>
            </a:r>
            <a:r>
              <a:rPr lang="fr-FR" dirty="0" err="1"/>
              <a:t>IsInteractable</a:t>
            </a:r>
            <a:r>
              <a:rPr lang="fr-FR" dirty="0"/>
              <a:t> pour que le joueur interagisse avec.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Quand il le ramasse l’objet se rajoute a l’objet tenu par le joueur et désactive sa gravité</a:t>
            </a:r>
          </a:p>
          <a:p>
            <a:endParaRPr lang="fr-FR" dirty="0"/>
          </a:p>
          <a:p>
            <a:r>
              <a:rPr lang="fr-FR" dirty="0"/>
              <a:t>Quand le joueur le lâche il fait le contraire.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F561B7-65D8-DF01-24AD-8D87C987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8853"/>
            <a:ext cx="11627448" cy="244487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F0E9482-B33A-3B53-97ED-4199BD815D1F}"/>
              </a:ext>
            </a:extLst>
          </p:cNvPr>
          <p:cNvSpPr txBox="1"/>
          <p:nvPr/>
        </p:nvSpPr>
        <p:spPr>
          <a:xfrm>
            <a:off x="3288725" y="3842229"/>
            <a:ext cx="647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Coté du joueur lorsque qu’il « reçois » un objet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8202E7-5E26-E574-7A78-35BC1A6B3CE9}"/>
              </a:ext>
            </a:extLst>
          </p:cNvPr>
          <p:cNvSpPr txBox="1"/>
          <p:nvPr/>
        </p:nvSpPr>
        <p:spPr>
          <a:xfrm>
            <a:off x="2781880" y="5020862"/>
            <a:ext cx="6470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ne fais rien si je n’ai pas d’objet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5D3961-58F2-EFB9-F200-F32EFE84E0C8}"/>
              </a:ext>
            </a:extLst>
          </p:cNvPr>
          <p:cNvSpPr txBox="1"/>
          <p:nvPr/>
        </p:nvSpPr>
        <p:spPr>
          <a:xfrm>
            <a:off x="9759081" y="4989852"/>
            <a:ext cx="216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je n’ai pas le </a:t>
            </a:r>
            <a:r>
              <a:rPr lang="fr-FR" sz="1200" dirty="0" err="1"/>
              <a:t>rigidbody</a:t>
            </a:r>
            <a:r>
              <a:rPr lang="fr-FR" sz="1200" dirty="0"/>
              <a:t> de l’objet je le récupère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FE0CCF-DBE8-42A0-D439-CA3A09C3A577}"/>
              </a:ext>
            </a:extLst>
          </p:cNvPr>
          <p:cNvSpPr txBox="1"/>
          <p:nvPr/>
        </p:nvSpPr>
        <p:spPr>
          <a:xfrm>
            <a:off x="866156" y="5574165"/>
            <a:ext cx="7080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déplace ensuite l’objet devant moi et le fait </a:t>
            </a:r>
            <a:r>
              <a:rPr lang="fr-FR" sz="1200" dirty="0" err="1"/>
              <a:t>rotate</a:t>
            </a:r>
            <a:r>
              <a:rPr lang="fr-FR" sz="1200" dirty="0"/>
              <a:t> pour qu’il soit face a moi, (</a:t>
            </a:r>
            <a:r>
              <a:rPr lang="fr-FR" sz="1200" dirty="0" err="1"/>
              <a:t>lerp</a:t>
            </a:r>
            <a:r>
              <a:rPr lang="fr-FR" sz="1200" dirty="0"/>
              <a:t> pour que sa soit fluide)</a:t>
            </a:r>
          </a:p>
        </p:txBody>
      </p:sp>
      <p:sp>
        <p:nvSpPr>
          <p:cNvPr id="13" name="Flèche : droite 12">
            <a:hlinkClick r:id="rId4" action="ppaction://hlinksldjump"/>
            <a:extLst>
              <a:ext uri="{FF2B5EF4-FFF2-40B4-BE49-F238E27FC236}">
                <a16:creationId xmlns:a16="http://schemas.microsoft.com/office/drawing/2014/main" id="{111B3793-AD63-D98C-A4BA-86681F62D798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Player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ABE044-43DE-07DB-DE93-33D19708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28" y="1032812"/>
            <a:ext cx="5709618" cy="1503168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9DF99E6C-5A8A-B706-416C-040B4F322F88}"/>
              </a:ext>
            </a:extLst>
          </p:cNvPr>
          <p:cNvSpPr/>
          <p:nvPr/>
        </p:nvSpPr>
        <p:spPr>
          <a:xfrm>
            <a:off x="4399970" y="1003209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hlinkClick r:id="rId4" action="ppaction://hlinksldjump"/>
            <a:extLst>
              <a:ext uri="{FF2B5EF4-FFF2-40B4-BE49-F238E27FC236}">
                <a16:creationId xmlns:a16="http://schemas.microsoft.com/office/drawing/2014/main" id="{855C2344-C9D5-E411-EF0B-8D21DD03877E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2746EB82-7CC4-6683-F898-D34F4D2CDC64}"/>
              </a:ext>
            </a:extLst>
          </p:cNvPr>
          <p:cNvSpPr/>
          <p:nvPr/>
        </p:nvSpPr>
        <p:spPr>
          <a:xfrm>
            <a:off x="3003295" y="1018009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D355A5B4-E09E-AAE5-6B6D-4F8020F79F9D}"/>
              </a:ext>
            </a:extLst>
          </p:cNvPr>
          <p:cNvSpPr/>
          <p:nvPr/>
        </p:nvSpPr>
        <p:spPr>
          <a:xfrm>
            <a:off x="1607994" y="1018010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EE995F6-6228-3B4A-A85C-960A7DD20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659" y="2550780"/>
            <a:ext cx="3600635" cy="93984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753970-6018-1194-CBC5-9F1B9D4FFAFD}"/>
              </a:ext>
            </a:extLst>
          </p:cNvPr>
          <p:cNvSpPr txBox="1"/>
          <p:nvPr/>
        </p:nvSpPr>
        <p:spPr>
          <a:xfrm>
            <a:off x="5887658" y="3505428"/>
            <a:ext cx="36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Stock les variables du joueurs qui ont besoin d’être accéder de l’extérieur. Na que l’objet tenu pour le moment</a:t>
            </a:r>
          </a:p>
        </p:txBody>
      </p:sp>
    </p:spTree>
    <p:extLst>
      <p:ext uri="{BB962C8B-B14F-4D97-AF65-F5344CB8AC3E}">
        <p14:creationId xmlns:p14="http://schemas.microsoft.com/office/powerpoint/2010/main" val="229216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Actions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83B44F-4057-131A-592C-5EFD2ABB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319" y="1615026"/>
            <a:ext cx="1187511" cy="8255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730114-9BC4-44A1-408D-ADAF5DA8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67" y="1615026"/>
            <a:ext cx="1187511" cy="8255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6618B9-6E2B-BB54-5E21-BCA870F69F8E}"/>
              </a:ext>
            </a:extLst>
          </p:cNvPr>
          <p:cNvSpPr txBox="1"/>
          <p:nvPr/>
        </p:nvSpPr>
        <p:spPr>
          <a:xfrm>
            <a:off x="4047315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Interraction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0F710A-5AC4-0F31-A2D2-9ABD5476CE8C}"/>
              </a:ext>
            </a:extLst>
          </p:cNvPr>
          <p:cNvSpPr txBox="1"/>
          <p:nvPr/>
        </p:nvSpPr>
        <p:spPr>
          <a:xfrm>
            <a:off x="6717170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PortalShoot</a:t>
            </a:r>
            <a:endParaRPr lang="fr-FR" dirty="0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692993AE-B043-4AD9-4318-5DC49FF32316}"/>
              </a:ext>
            </a:extLst>
          </p:cNvPr>
          <p:cNvSpPr/>
          <p:nvPr/>
        </p:nvSpPr>
        <p:spPr>
          <a:xfrm>
            <a:off x="4092081" y="153655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89190C6D-78DE-FE2A-D01D-BDCF38160746}"/>
              </a:ext>
            </a:extLst>
          </p:cNvPr>
          <p:cNvSpPr/>
          <p:nvPr/>
        </p:nvSpPr>
        <p:spPr>
          <a:xfrm>
            <a:off x="6796104" y="153655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hlinkClick r:id="rId5" action="ppaction://hlinksldjump"/>
            <a:extLst>
              <a:ext uri="{FF2B5EF4-FFF2-40B4-BE49-F238E27FC236}">
                <a16:creationId xmlns:a16="http://schemas.microsoft.com/office/drawing/2014/main" id="{E13BE873-8705-83CE-C0A5-29DC388D2BD9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80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53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Interaction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EABC53-10F0-E2CE-435F-6977F09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" y="862201"/>
            <a:ext cx="6343976" cy="37784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FF7DCD-AE66-4C36-5AF5-D9A33F155C17}"/>
              </a:ext>
            </a:extLst>
          </p:cNvPr>
          <p:cNvSpPr txBox="1"/>
          <p:nvPr/>
        </p:nvSpPr>
        <p:spPr>
          <a:xfrm>
            <a:off x="6361518" y="1778323"/>
            <a:ext cx="5894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Lorsque j’interagi , je </a:t>
            </a:r>
            <a:r>
              <a:rPr lang="fr-FR" dirty="0" err="1"/>
              <a:t>raycast</a:t>
            </a:r>
            <a:r>
              <a:rPr lang="fr-FR" dirty="0"/>
              <a:t> devant moi</a:t>
            </a:r>
          </a:p>
          <a:p>
            <a:endParaRPr lang="fr-FR" dirty="0"/>
          </a:p>
          <a:p>
            <a:r>
              <a:rPr lang="fr-FR" dirty="0"/>
              <a:t>Si je hit quelque chose qui possède un </a:t>
            </a:r>
            <a:r>
              <a:rPr lang="fr-FR" dirty="0" err="1"/>
              <a:t>interactor</a:t>
            </a:r>
            <a:r>
              <a:rPr lang="fr-FR" dirty="0"/>
              <a:t> je le </a:t>
            </a:r>
            <a:r>
              <a:rPr lang="fr-FR" dirty="0" err="1"/>
              <a:t>déclanche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Si je </a:t>
            </a:r>
            <a:r>
              <a:rPr lang="fr-FR" dirty="0" err="1"/>
              <a:t>relache</a:t>
            </a:r>
            <a:r>
              <a:rPr lang="fr-FR" dirty="0"/>
              <a:t> et que j’agis sur quelque chose je </a:t>
            </a:r>
            <a:r>
              <a:rPr lang="fr-FR" dirty="0" err="1"/>
              <a:t>déclanche</a:t>
            </a:r>
            <a:r>
              <a:rPr lang="fr-FR" dirty="0"/>
              <a:t> sont </a:t>
            </a:r>
            <a:r>
              <a:rPr lang="fr-FR" dirty="0" err="1"/>
              <a:t>UnDo</a:t>
            </a:r>
            <a:endParaRPr lang="fr-FR" dirty="0"/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dirty="0" err="1"/>
              <a:t>Debug</a:t>
            </a:r>
            <a:r>
              <a:rPr lang="fr-FR" dirty="0"/>
              <a:t> je </a:t>
            </a:r>
            <a:r>
              <a:rPr lang="fr-FR" dirty="0" err="1"/>
              <a:t>draw</a:t>
            </a:r>
            <a:r>
              <a:rPr lang="fr-FR" dirty="0"/>
              <a:t> un </a:t>
            </a:r>
            <a:r>
              <a:rPr lang="fr-FR" dirty="0" err="1"/>
              <a:t>raycast</a:t>
            </a:r>
            <a:r>
              <a:rPr lang="fr-FR" dirty="0"/>
              <a:t> pour voir ou je vise dans la scène</a:t>
            </a:r>
          </a:p>
        </p:txBody>
      </p:sp>
      <p:sp>
        <p:nvSpPr>
          <p:cNvPr id="5" name="Flèche : droite 4">
            <a:hlinkClick r:id="rId3" action="ppaction://hlinksldjump"/>
            <a:extLst>
              <a:ext uri="{FF2B5EF4-FFF2-40B4-BE49-F238E27FC236}">
                <a16:creationId xmlns:a16="http://schemas.microsoft.com/office/drawing/2014/main" id="{A035AAC9-2E37-0DEF-B9C3-F3AE2CC38223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50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35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PlayerPortal</a:t>
            </a:r>
            <a:r>
              <a:rPr lang="fr-FR" sz="2800" b="1" dirty="0"/>
              <a:t>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CCE857-E40C-9760-8DF1-BD02F1C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401"/>
            <a:ext cx="8982780" cy="30191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7DE682-E6A5-FBA7-F671-3CA86B9F3E74}"/>
              </a:ext>
            </a:extLst>
          </p:cNvPr>
          <p:cNvSpPr txBox="1"/>
          <p:nvPr/>
        </p:nvSpPr>
        <p:spPr>
          <a:xfrm>
            <a:off x="8710013" y="3278202"/>
            <a:ext cx="348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Lorsque je tir</a:t>
            </a:r>
          </a:p>
          <a:p>
            <a:r>
              <a:rPr lang="fr-FR" sz="1600" dirty="0"/>
              <a:t>Si je touche un mur sur le quel je peux poser un portal je lance </a:t>
            </a:r>
            <a:r>
              <a:rPr lang="fr-FR" sz="1600" dirty="0" err="1"/>
              <a:t>SpawnPortal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D414F6-DD0B-6E9F-3316-C2E132143500}"/>
              </a:ext>
            </a:extLst>
          </p:cNvPr>
          <p:cNvSpPr txBox="1"/>
          <p:nvPr/>
        </p:nvSpPr>
        <p:spPr>
          <a:xfrm>
            <a:off x="349942" y="4938598"/>
            <a:ext cx="85670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récupère le centre du </a:t>
            </a:r>
            <a:r>
              <a:rPr lang="fr-FR" sz="1600" dirty="0" err="1"/>
              <a:t>collider</a:t>
            </a:r>
            <a:r>
              <a:rPr lang="fr-FR" sz="1600" dirty="0"/>
              <a:t> que j’ai toucher, mes cubes étant composer de </a:t>
            </a:r>
            <a:r>
              <a:rPr lang="fr-FR" sz="1600" dirty="0" err="1"/>
              <a:t>collider</a:t>
            </a:r>
            <a:r>
              <a:rPr lang="fr-FR" sz="1600" dirty="0"/>
              <a:t> utiliser comme face je récupère les coordonnées de la face sur le quel poser le portail.</a:t>
            </a:r>
          </a:p>
          <a:p>
            <a:r>
              <a:rPr lang="fr-FR" sz="1600" dirty="0"/>
              <a:t>Je l’instancie en arrondissant la hauteur pour qu’il soit entre 2blocs, j’y ajoute un petit offset pour que il ne touche pas le sol (ce qui désactiverais les </a:t>
            </a:r>
            <a:r>
              <a:rPr lang="fr-FR" sz="1600" dirty="0" err="1"/>
              <a:t>colliders</a:t>
            </a:r>
            <a:r>
              <a:rPr lang="fr-FR" sz="1600" dirty="0"/>
              <a:t> des faces du sol).</a:t>
            </a:r>
          </a:p>
          <a:p>
            <a:r>
              <a:rPr lang="fr-FR" sz="1600" dirty="0"/>
              <a:t>Je set la rotation a l’inverse du sens de collision pour que le portail regarde vers l’</a:t>
            </a:r>
            <a:r>
              <a:rPr lang="fr-FR" sz="1600" dirty="0" err="1"/>
              <a:t>exterieur</a:t>
            </a:r>
            <a:r>
              <a:rPr lang="fr-FR" sz="1600" dirty="0"/>
              <a:t>.</a:t>
            </a:r>
          </a:p>
          <a:p>
            <a:endParaRPr lang="fr-FR" sz="1600" dirty="0"/>
          </a:p>
          <a:p>
            <a:r>
              <a:rPr lang="fr-FR" sz="1600" dirty="0"/>
              <a:t>Si l’image du portail est désactiver je l’active. (</a:t>
            </a:r>
            <a:r>
              <a:rPr lang="fr-FR" sz="1600" dirty="0">
                <a:solidFill>
                  <a:srgbClr val="FF0000"/>
                </a:solidFill>
              </a:rPr>
              <a:t>TODO: revoir sa avec le reset des portails</a:t>
            </a:r>
            <a:r>
              <a:rPr lang="fr-FR" sz="1600" dirty="0"/>
              <a:t>)</a:t>
            </a:r>
            <a:endParaRPr lang="fr-FR" dirty="0"/>
          </a:p>
        </p:txBody>
      </p:sp>
      <p:sp>
        <p:nvSpPr>
          <p:cNvPr id="6" name="Flèche : droite 5">
            <a:hlinkClick r:id="rId3" action="ppaction://hlinksldjump"/>
            <a:extLst>
              <a:ext uri="{FF2B5EF4-FFF2-40B4-BE49-F238E27FC236}">
                <a16:creationId xmlns:a16="http://schemas.microsoft.com/office/drawing/2014/main" id="{86992202-9F8A-3FC4-08C5-382084E55CE1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12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08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Movement</a:t>
            </a:r>
            <a:r>
              <a:rPr lang="fr-FR" sz="2800" b="1" dirty="0"/>
              <a:t>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F4E9767-CC18-687A-2A6D-A8237DF6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319" y="1615026"/>
            <a:ext cx="1187511" cy="82554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9597763-ADCA-DA9B-B654-AAB8F79C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67" y="1615026"/>
            <a:ext cx="1187511" cy="8255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13E059-9793-A217-7138-06AB4EE9AA5B}"/>
              </a:ext>
            </a:extLst>
          </p:cNvPr>
          <p:cNvSpPr txBox="1"/>
          <p:nvPr/>
        </p:nvSpPr>
        <p:spPr>
          <a:xfrm>
            <a:off x="4047315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Movement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52ECF4-C0D1-E142-28A0-EEF40CB2B73C}"/>
              </a:ext>
            </a:extLst>
          </p:cNvPr>
          <p:cNvSpPr txBox="1"/>
          <p:nvPr/>
        </p:nvSpPr>
        <p:spPr>
          <a:xfrm>
            <a:off x="6717170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F4C60DA5-EC58-1958-7BE1-9C323E4305F7}"/>
              </a:ext>
            </a:extLst>
          </p:cNvPr>
          <p:cNvSpPr/>
          <p:nvPr/>
        </p:nvSpPr>
        <p:spPr>
          <a:xfrm>
            <a:off x="4126255" y="147732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50492694-8301-C0F9-E08F-BEF7CB7AFEAE}"/>
              </a:ext>
            </a:extLst>
          </p:cNvPr>
          <p:cNvSpPr/>
          <p:nvPr/>
        </p:nvSpPr>
        <p:spPr>
          <a:xfrm>
            <a:off x="6796104" y="147732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hlinkClick r:id="rId5" action="ppaction://hlinksldjump"/>
            <a:extLst>
              <a:ext uri="{FF2B5EF4-FFF2-40B4-BE49-F238E27FC236}">
                <a16:creationId xmlns:a16="http://schemas.microsoft.com/office/drawing/2014/main" id="{7A22EDAF-C905-4B5F-3B3D-FA206541180D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77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17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Movement</a:t>
            </a:r>
            <a:r>
              <a:rPr lang="fr-FR" sz="2800" b="1" dirty="0"/>
              <a:t>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C5EA9BE8-6978-C9DE-83E0-5B3701F629D5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AC6EF3-3001-F0CD-0C76-083F2955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133"/>
            <a:ext cx="8578750" cy="562403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645539-E3E3-42BD-0E81-9417F9AA8383}"/>
              </a:ext>
            </a:extLst>
          </p:cNvPr>
          <p:cNvSpPr txBox="1"/>
          <p:nvPr/>
        </p:nvSpPr>
        <p:spPr>
          <a:xfrm>
            <a:off x="3729963" y="3768866"/>
            <a:ext cx="534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 je suis au sol et que je demande a sauter je saute et lance la coroutine qui me fait tomber (fin du saut)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BB3AD8-220C-C972-E0C0-26C25F54DE3A}"/>
              </a:ext>
            </a:extLst>
          </p:cNvPr>
          <p:cNvSpPr txBox="1"/>
          <p:nvPr/>
        </p:nvSpPr>
        <p:spPr>
          <a:xfrm>
            <a:off x="3902099" y="3105834"/>
            <a:ext cx="5787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 je fait un input de </a:t>
            </a:r>
            <a:r>
              <a:rPr lang="fr-FR" sz="1600" dirty="0" err="1"/>
              <a:t>movement</a:t>
            </a:r>
            <a:r>
              <a:rPr lang="fr-FR" sz="1600" dirty="0"/>
              <a:t> je récupère la direction de celui ci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52ECF5-AB26-630D-EA79-39AE6572F172}"/>
              </a:ext>
            </a:extLst>
          </p:cNvPr>
          <p:cNvSpPr txBox="1"/>
          <p:nvPr/>
        </p:nvSpPr>
        <p:spPr>
          <a:xfrm>
            <a:off x="4830750" y="5334578"/>
            <a:ext cx="6517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</a:t>
            </a:r>
            <a:r>
              <a:rPr lang="fr-FR" sz="1600" dirty="0" err="1"/>
              <a:t>normalize</a:t>
            </a:r>
            <a:r>
              <a:rPr lang="fr-FR" sz="1600" dirty="0"/>
              <a:t> mes directions pour ne pas allez plus vite en diagonale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3074F1-0D32-7531-C56A-FF4DEE2834D4}"/>
              </a:ext>
            </a:extLst>
          </p:cNvPr>
          <p:cNvSpPr txBox="1"/>
          <p:nvPr/>
        </p:nvSpPr>
        <p:spPr>
          <a:xfrm>
            <a:off x="7851341" y="5794151"/>
            <a:ext cx="3834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rajoute une force dans la direction (saut en Y que je gère après) pour faire mon mouvement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31C11C6-CF8D-A02F-2AED-4034E504FB9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8532207" y="5735867"/>
            <a:ext cx="1236195" cy="58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6BA4E31-F6DD-9D12-E3CA-D3028AA44735}"/>
              </a:ext>
            </a:extLst>
          </p:cNvPr>
          <p:cNvCxnSpPr>
            <a:cxnSpLocks/>
          </p:cNvCxnSpPr>
          <p:nvPr/>
        </p:nvCxnSpPr>
        <p:spPr>
          <a:xfrm flipH="1">
            <a:off x="5756115" y="2032799"/>
            <a:ext cx="3453669" cy="3819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4B94777-BA04-DA17-B355-A409824790A8}"/>
              </a:ext>
            </a:extLst>
          </p:cNvPr>
          <p:cNvSpPr txBox="1"/>
          <p:nvPr/>
        </p:nvSpPr>
        <p:spPr>
          <a:xfrm>
            <a:off x="8515705" y="1185119"/>
            <a:ext cx="367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rajoute une force de gravité si je ne saute pas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078E951-3E0D-51CA-E82D-56591E76B5AF}"/>
              </a:ext>
            </a:extLst>
          </p:cNvPr>
          <p:cNvCxnSpPr>
            <a:cxnSpLocks/>
          </p:cNvCxnSpPr>
          <p:nvPr/>
        </p:nvCxnSpPr>
        <p:spPr>
          <a:xfrm>
            <a:off x="2845165" y="1063849"/>
            <a:ext cx="137051" cy="5290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6368F24-1653-7696-3725-E0CF8DCA975F}"/>
              </a:ext>
            </a:extLst>
          </p:cNvPr>
          <p:cNvSpPr txBox="1"/>
          <p:nvPr/>
        </p:nvSpPr>
        <p:spPr>
          <a:xfrm>
            <a:off x="1432942" y="771461"/>
            <a:ext cx="825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 j’ai une collision avec quelque chose « dessous » moi c’est que je suis au sol </a:t>
            </a:r>
            <a:r>
              <a:rPr lang="fr-FR" sz="1600" dirty="0">
                <a:solidFill>
                  <a:srgbClr val="FF0000"/>
                </a:solidFill>
              </a:rPr>
              <a:t>(faux a </a:t>
            </a:r>
            <a:r>
              <a:rPr lang="fr-FR" sz="1600" dirty="0" err="1">
                <a:solidFill>
                  <a:srgbClr val="FF0000"/>
                </a:solidFill>
              </a:rPr>
              <a:t>rework</a:t>
            </a:r>
            <a:r>
              <a:rPr lang="fr-FR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53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Rotation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1579C358-D5E3-5B1C-196F-59DCB7C40D0C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F483B9-7F74-81DF-3CF2-516977BE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2056"/>
            <a:ext cx="12192000" cy="59459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6831AB-1621-AB5A-D1D8-5557B0946D0D}"/>
              </a:ext>
            </a:extLst>
          </p:cNvPr>
          <p:cNvSpPr txBox="1"/>
          <p:nvPr/>
        </p:nvSpPr>
        <p:spPr>
          <a:xfrm>
            <a:off x="3578660" y="3191707"/>
            <a:ext cx="43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Verrouille la souris dans l’écrans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3DF1F3-44D2-79E8-BE19-03582FD06C7C}"/>
              </a:ext>
            </a:extLst>
          </p:cNvPr>
          <p:cNvSpPr txBox="1"/>
          <p:nvPr/>
        </p:nvSpPr>
        <p:spPr>
          <a:xfrm>
            <a:off x="5803262" y="3955900"/>
            <a:ext cx="672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Tourne le corp du joueur par rapport a la rotation calculer (Y) car la caméra gère le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5FA6D3-969E-B0A8-556F-B180651765FE}"/>
              </a:ext>
            </a:extLst>
          </p:cNvPr>
          <p:cNvSpPr txBox="1"/>
          <p:nvPr/>
        </p:nvSpPr>
        <p:spPr>
          <a:xfrm>
            <a:off x="5803262" y="4138300"/>
            <a:ext cx="63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Tourne la camera en haut et en bas pour la rotation X pour éviter que le corp du joueur ne s’allonge au sol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4089529-C573-7648-3F7C-0247AA3E50F7}"/>
              </a:ext>
            </a:extLst>
          </p:cNvPr>
          <p:cNvSpPr txBox="1"/>
          <p:nvPr/>
        </p:nvSpPr>
        <p:spPr>
          <a:xfrm>
            <a:off x="4015029" y="4642757"/>
            <a:ext cx="709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Incrémente la rotation en y</a:t>
            </a:r>
          </a:p>
          <a:p>
            <a:r>
              <a:rPr lang="fr-FR" sz="1200" dirty="0"/>
              <a:t>J’évite les rotation supérieurs a 360 en resetant ma valeurs d’input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9E1C1B-6CE3-A682-A9E6-9BF84039E615}"/>
              </a:ext>
            </a:extLst>
          </p:cNvPr>
          <p:cNvSpPr txBox="1"/>
          <p:nvPr/>
        </p:nvSpPr>
        <p:spPr>
          <a:xfrm>
            <a:off x="6390934" y="5283447"/>
            <a:ext cx="709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Incrémente la rotation en x</a:t>
            </a:r>
          </a:p>
          <a:p>
            <a:r>
              <a:rPr lang="fr-FR" sz="1200" dirty="0"/>
              <a:t>La tête ne peux faire que 180 dans les deux sens maximum pour éviter de faire des salto</a:t>
            </a:r>
          </a:p>
          <a:p>
            <a:r>
              <a:rPr lang="fr-FR" sz="1200" dirty="0"/>
              <a:t> avec la caméra</a:t>
            </a:r>
          </a:p>
        </p:txBody>
      </p:sp>
    </p:spTree>
    <p:extLst>
      <p:ext uri="{BB962C8B-B14F-4D97-AF65-F5344CB8AC3E}">
        <p14:creationId xmlns:p14="http://schemas.microsoft.com/office/powerpoint/2010/main" val="341326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B34E0E2-78A3-6187-C4B8-8C5B9604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" y="2111824"/>
            <a:ext cx="10290940" cy="26032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Portal :</a:t>
            </a:r>
          </a:p>
        </p:txBody>
      </p:sp>
      <p:sp>
        <p:nvSpPr>
          <p:cNvPr id="5" name="Flèche : droite 4">
            <a:hlinkClick r:id="rId3" action="ppaction://hlinksldjump"/>
            <a:extLst>
              <a:ext uri="{FF2B5EF4-FFF2-40B4-BE49-F238E27FC236}">
                <a16:creationId xmlns:a16="http://schemas.microsoft.com/office/drawing/2014/main" id="{99316CC0-3967-D79D-1D2E-6ECB26514CFB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A1F5D8B-66ED-403A-9972-04A0FF16FC33}"/>
              </a:ext>
            </a:extLst>
          </p:cNvPr>
          <p:cNvSpPr txBox="1"/>
          <p:nvPr/>
        </p:nvSpPr>
        <p:spPr>
          <a:xfrm>
            <a:off x="3308944" y="2978377"/>
            <a:ext cx="7084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FF0000"/>
                </a:solidFill>
              </a:rPr>
              <a:t>PlayerCenter</a:t>
            </a:r>
            <a:r>
              <a:rPr lang="fr-FR" sz="1100" dirty="0">
                <a:solidFill>
                  <a:srgbClr val="FF0000"/>
                </a:solidFill>
              </a:rPr>
              <a:t> a viré c’était pour une idée de faire passer une partie du joueur seulement dans le portail avant la </a:t>
            </a:r>
            <a:r>
              <a:rPr lang="fr-FR" sz="1100" dirty="0" err="1">
                <a:solidFill>
                  <a:srgbClr val="FF0000"/>
                </a:solidFill>
              </a:rPr>
              <a:t>tp</a:t>
            </a:r>
            <a:endParaRPr lang="fr-FR" sz="1100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241AE-E841-E44B-F571-16485042B1DB}"/>
              </a:ext>
            </a:extLst>
          </p:cNvPr>
          <p:cNvSpPr txBox="1"/>
          <p:nvPr/>
        </p:nvSpPr>
        <p:spPr>
          <a:xfrm>
            <a:off x="6745051" y="3151823"/>
            <a:ext cx="7084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Check si l’objet peut être déplacer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F727D2-5CAC-774C-B9CB-D7F34FAE7303}"/>
              </a:ext>
            </a:extLst>
          </p:cNvPr>
          <p:cNvSpPr txBox="1"/>
          <p:nvPr/>
        </p:nvSpPr>
        <p:spPr>
          <a:xfrm>
            <a:off x="6745052" y="3456074"/>
            <a:ext cx="5385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Tp</a:t>
            </a:r>
            <a:r>
              <a:rPr lang="fr-FR" sz="1100" dirty="0"/>
              <a:t> le joueur puis lui donne les </a:t>
            </a:r>
            <a:r>
              <a:rPr lang="fr-FR" sz="1100" dirty="0" err="1"/>
              <a:t>transforms</a:t>
            </a:r>
            <a:r>
              <a:rPr lang="fr-FR" sz="1100" dirty="0"/>
              <a:t> du portail d’entrée et de sortie pour qu’il calcule sa rotation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62E2B7-C990-E89A-08C1-4337C2D04786}"/>
              </a:ext>
            </a:extLst>
          </p:cNvPr>
          <p:cNvSpPr txBox="1"/>
          <p:nvPr/>
        </p:nvSpPr>
        <p:spPr>
          <a:xfrm>
            <a:off x="5165204" y="4090032"/>
            <a:ext cx="5385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Tp</a:t>
            </a:r>
            <a:r>
              <a:rPr lang="fr-FR" sz="1100" dirty="0"/>
              <a:t> le </a:t>
            </a:r>
            <a:r>
              <a:rPr lang="fr-FR" sz="1100" dirty="0" err="1"/>
              <a:t>props</a:t>
            </a:r>
            <a:r>
              <a:rPr lang="fr-FR" sz="1100" dirty="0"/>
              <a:t> qui rentre en le faisait regarder dans la même direction que le portail de sortie.</a:t>
            </a:r>
          </a:p>
          <a:p>
            <a:r>
              <a:rPr lang="fr-FR" sz="1100" dirty="0"/>
              <a:t>Je sais pas si c’est pertinent de faire différemment du joueur .</a:t>
            </a:r>
          </a:p>
        </p:txBody>
      </p:sp>
    </p:spTree>
    <p:extLst>
      <p:ext uri="{BB962C8B-B14F-4D97-AF65-F5344CB8AC3E}">
        <p14:creationId xmlns:p14="http://schemas.microsoft.com/office/powerpoint/2010/main" val="248952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Hiérarchie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FE26A-C5E4-5A9F-F02B-E51A545C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48" y="740308"/>
            <a:ext cx="9233103" cy="18829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A25BB-A629-0FC0-B7A3-EDE958A53319}"/>
              </a:ext>
            </a:extLst>
          </p:cNvPr>
          <p:cNvSpPr/>
          <p:nvPr/>
        </p:nvSpPr>
        <p:spPr>
          <a:xfrm>
            <a:off x="6157399" y="960449"/>
            <a:ext cx="1190693" cy="10064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B31B3-709A-A3BE-C6C5-7C1D6997252C}"/>
              </a:ext>
            </a:extLst>
          </p:cNvPr>
          <p:cNvSpPr/>
          <p:nvPr/>
        </p:nvSpPr>
        <p:spPr>
          <a:xfrm>
            <a:off x="9118783" y="960449"/>
            <a:ext cx="1190693" cy="10064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180A80-07C7-56B8-63A6-C5362E2C3E7E}"/>
              </a:ext>
            </a:extLst>
          </p:cNvPr>
          <p:cNvCxnSpPr/>
          <p:nvPr/>
        </p:nvCxnSpPr>
        <p:spPr>
          <a:xfrm flipV="1">
            <a:off x="6157399" y="960449"/>
            <a:ext cx="1190693" cy="1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E942728-9821-2E88-1703-86DD1BEDFC58}"/>
              </a:ext>
            </a:extLst>
          </p:cNvPr>
          <p:cNvCxnSpPr/>
          <p:nvPr/>
        </p:nvCxnSpPr>
        <p:spPr>
          <a:xfrm flipV="1">
            <a:off x="9118782" y="960449"/>
            <a:ext cx="1190693" cy="1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2868D2B-AA95-C126-CE4F-1E822637DC9D}"/>
              </a:ext>
            </a:extLst>
          </p:cNvPr>
          <p:cNvSpPr txBox="1"/>
          <p:nvPr/>
        </p:nvSpPr>
        <p:spPr>
          <a:xfrm>
            <a:off x="6157399" y="2368230"/>
            <a:ext cx="119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Contient juste les niveau potentiel et la scène de test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109CDFC-9B8C-F0C5-701E-B95AD3127B54}"/>
              </a:ext>
            </a:extLst>
          </p:cNvPr>
          <p:cNvSpPr txBox="1"/>
          <p:nvPr/>
        </p:nvSpPr>
        <p:spPr>
          <a:xfrm>
            <a:off x="9118781" y="2368229"/>
            <a:ext cx="119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Simple import de la librairie de </a:t>
            </a:r>
            <a:r>
              <a:rPr lang="fr-FR" sz="1200" dirty="0" err="1"/>
              <a:t>TextMeshPro</a:t>
            </a:r>
            <a:endParaRPr lang="fr-FR" sz="1200" dirty="0"/>
          </a:p>
          <a:p>
            <a:pPr algn="ctr"/>
            <a:endParaRPr lang="fr-FR" sz="1200" dirty="0"/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BA900FFE-EA14-88A3-1595-CC2F223B7100}"/>
              </a:ext>
            </a:extLst>
          </p:cNvPr>
          <p:cNvSpPr/>
          <p:nvPr/>
        </p:nvSpPr>
        <p:spPr>
          <a:xfrm>
            <a:off x="1741088" y="960448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3AAB928-E772-F5BA-DB6F-E1208F953636}"/>
              </a:ext>
            </a:extLst>
          </p:cNvPr>
          <p:cNvSpPr/>
          <p:nvPr/>
        </p:nvSpPr>
        <p:spPr>
          <a:xfrm>
            <a:off x="3163123" y="960448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8BB8-6641-8781-44D9-847AD78FD70A}"/>
              </a:ext>
            </a:extLst>
          </p:cNvPr>
          <p:cNvSpPr/>
          <p:nvPr/>
        </p:nvSpPr>
        <p:spPr>
          <a:xfrm>
            <a:off x="7598619" y="960447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hlinkClick r:id="rId5" action="ppaction://hlinksldjump"/>
            <a:extLst>
              <a:ext uri="{FF2B5EF4-FFF2-40B4-BE49-F238E27FC236}">
                <a16:creationId xmlns:a16="http://schemas.microsoft.com/office/drawing/2014/main" id="{0C7373A4-4C96-8623-B120-29FD73BA5F11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C4AA83-3652-554B-F969-3DEE7C694538}"/>
              </a:ext>
            </a:extLst>
          </p:cNvPr>
          <p:cNvSpPr/>
          <p:nvPr/>
        </p:nvSpPr>
        <p:spPr>
          <a:xfrm>
            <a:off x="4683285" y="960449"/>
            <a:ext cx="1190693" cy="10064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F5B2648-8659-E4FC-01D3-96801AC0D235}"/>
              </a:ext>
            </a:extLst>
          </p:cNvPr>
          <p:cNvCxnSpPr/>
          <p:nvPr/>
        </p:nvCxnSpPr>
        <p:spPr>
          <a:xfrm flipV="1">
            <a:off x="4683284" y="960449"/>
            <a:ext cx="1190693" cy="1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2694C7-4DFA-44FF-AB5A-492FB70BEED9}"/>
              </a:ext>
            </a:extLst>
          </p:cNvPr>
          <p:cNvSpPr txBox="1"/>
          <p:nvPr/>
        </p:nvSpPr>
        <p:spPr>
          <a:xfrm>
            <a:off x="4676708" y="2427931"/>
            <a:ext cx="119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Simple import de la librairie de </a:t>
            </a:r>
            <a:r>
              <a:rPr lang="fr-FR" sz="1200" dirty="0" err="1"/>
              <a:t>ProBuilder</a:t>
            </a:r>
            <a:endParaRPr lang="fr-FR" sz="1200" dirty="0"/>
          </a:p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8716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24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Props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0B44C5-8153-D439-DAE1-C223572D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89" y="1628183"/>
            <a:ext cx="1187511" cy="8255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2ACEF3-D25C-43CB-22CE-6B48E7A3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22" y="1628183"/>
            <a:ext cx="1187511" cy="8255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0F7DFA-BD19-55B1-1E0C-373EAB9C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55" y="1628183"/>
            <a:ext cx="1187511" cy="8255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B92AA7-84BD-B154-B557-07010AB968E7}"/>
              </a:ext>
            </a:extLst>
          </p:cNvPr>
          <p:cNvSpPr txBox="1"/>
          <p:nvPr/>
        </p:nvSpPr>
        <p:spPr>
          <a:xfrm>
            <a:off x="2303958" y="2578740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AbsorbedOrb</a:t>
            </a:r>
            <a:endParaRPr lang="fr-FR" sz="12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C4EBA9-A1E2-8C08-F31F-45331AE4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823" y="1628183"/>
            <a:ext cx="1187511" cy="82554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0D72D5D-AEE1-E541-06E4-0B025BCF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856" y="1628183"/>
            <a:ext cx="1187511" cy="82554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9D32826-3739-93D7-05DC-F082D4AA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38" y="3456488"/>
            <a:ext cx="1187511" cy="82554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F6FC135-CFBD-9EDC-3AA4-47A8F8584BBD}"/>
              </a:ext>
            </a:extLst>
          </p:cNvPr>
          <p:cNvSpPr txBox="1"/>
          <p:nvPr/>
        </p:nvSpPr>
        <p:spPr>
          <a:xfrm>
            <a:off x="5293941" y="4407045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Incinerator</a:t>
            </a:r>
            <a:endParaRPr lang="fr-FR" sz="12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6879C31-83B2-F968-0308-8ABDBC93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71" y="3456488"/>
            <a:ext cx="1187511" cy="82554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76ACBB0-7F3B-3FB6-3BCE-A4FEDB5746C4}"/>
              </a:ext>
            </a:extLst>
          </p:cNvPr>
          <p:cNvSpPr txBox="1"/>
          <p:nvPr/>
        </p:nvSpPr>
        <p:spPr>
          <a:xfrm>
            <a:off x="3821974" y="4407045"/>
            <a:ext cx="1427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/>
              <a:t>GroundButtonPressed</a:t>
            </a:r>
            <a:endParaRPr lang="fr-FR" sz="105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20AD8F8-6D7F-9B4A-999B-FBAC0BFD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04" y="3456488"/>
            <a:ext cx="1187511" cy="82554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E274A5D-FDEA-61B2-FFCC-BFF74A6FA849}"/>
              </a:ext>
            </a:extLst>
          </p:cNvPr>
          <p:cNvSpPr txBox="1"/>
          <p:nvPr/>
        </p:nvSpPr>
        <p:spPr>
          <a:xfrm>
            <a:off x="2350007" y="4407045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FollowPlayer</a:t>
            </a:r>
            <a:endParaRPr lang="fr-FR" sz="12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21D55B7-8BB9-8E9B-8F58-4272607D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72" y="3456488"/>
            <a:ext cx="1187511" cy="8255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E2E70AB-68AA-514D-58F0-1B99D7B3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05" y="3456488"/>
            <a:ext cx="1187511" cy="82554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87E7A69-331D-7832-8285-390DD7FF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55" y="5121924"/>
            <a:ext cx="1187511" cy="82554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56D6E4-4D5F-8713-01B3-F4C01791F1BF}"/>
              </a:ext>
            </a:extLst>
          </p:cNvPr>
          <p:cNvSpPr txBox="1"/>
          <p:nvPr/>
        </p:nvSpPr>
        <p:spPr>
          <a:xfrm>
            <a:off x="2303958" y="607248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WallSurface</a:t>
            </a:r>
            <a:endParaRPr lang="fr-FR" sz="1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D8C8A5-554A-065A-96C0-18814FF46FFB}"/>
              </a:ext>
            </a:extLst>
          </p:cNvPr>
          <p:cNvSpPr txBox="1"/>
          <p:nvPr/>
        </p:nvSpPr>
        <p:spPr>
          <a:xfrm>
            <a:off x="5249491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CubeSpawner</a:t>
            </a:r>
            <a:endParaRPr lang="fr-FR" sz="1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6B976E2-6A94-3D59-C7BD-53BD7E7F85ED}"/>
              </a:ext>
            </a:extLst>
          </p:cNvPr>
          <p:cNvSpPr txBox="1"/>
          <p:nvPr/>
        </p:nvSpPr>
        <p:spPr>
          <a:xfrm>
            <a:off x="3777524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ButtonPressed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3DB85D4-4DC6-D1F4-A841-C379BB52755C}"/>
              </a:ext>
            </a:extLst>
          </p:cNvPr>
          <p:cNvSpPr txBox="1"/>
          <p:nvPr/>
        </p:nvSpPr>
        <p:spPr>
          <a:xfrm>
            <a:off x="8193425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Elevator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2C9C256-54E4-1296-6049-DF878769CA68}"/>
              </a:ext>
            </a:extLst>
          </p:cNvPr>
          <p:cNvSpPr txBox="1"/>
          <p:nvPr/>
        </p:nvSpPr>
        <p:spPr>
          <a:xfrm>
            <a:off x="6721458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Door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E5C0E39-5A84-D60D-663D-B204104B542A}"/>
              </a:ext>
            </a:extLst>
          </p:cNvPr>
          <p:cNvSpPr txBox="1"/>
          <p:nvPr/>
        </p:nvSpPr>
        <p:spPr>
          <a:xfrm>
            <a:off x="8239474" y="4404276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Shoot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AA4E49-8BC7-FDE8-D345-C1AD73C45E4A}"/>
              </a:ext>
            </a:extLst>
          </p:cNvPr>
          <p:cNvSpPr txBox="1"/>
          <p:nvPr/>
        </p:nvSpPr>
        <p:spPr>
          <a:xfrm>
            <a:off x="6767507" y="4404276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Orb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0A1F21A8-0434-9108-BA0B-0D5C3D1F0C14}"/>
              </a:ext>
            </a:extLst>
          </p:cNvPr>
          <p:cNvSpPr/>
          <p:nvPr/>
        </p:nvSpPr>
        <p:spPr>
          <a:xfrm>
            <a:off x="2387880" y="1485837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hlinkClick r:id="rId4" action="ppaction://hlinksldjump"/>
            <a:extLst>
              <a:ext uri="{FF2B5EF4-FFF2-40B4-BE49-F238E27FC236}">
                <a16:creationId xmlns:a16="http://schemas.microsoft.com/office/drawing/2014/main" id="{19220AE7-A0E5-8BEA-00D9-8F26F2BF68FE}"/>
              </a:ext>
            </a:extLst>
          </p:cNvPr>
          <p:cNvSpPr/>
          <p:nvPr/>
        </p:nvSpPr>
        <p:spPr>
          <a:xfrm>
            <a:off x="3859847" y="1485836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A515E805-466E-C5BE-3887-B48F3C870B9F}"/>
              </a:ext>
            </a:extLst>
          </p:cNvPr>
          <p:cNvSpPr/>
          <p:nvPr/>
        </p:nvSpPr>
        <p:spPr>
          <a:xfrm>
            <a:off x="5326826" y="148583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hlinkClick r:id="rId6" action="ppaction://hlinksldjump"/>
            <a:extLst>
              <a:ext uri="{FF2B5EF4-FFF2-40B4-BE49-F238E27FC236}">
                <a16:creationId xmlns:a16="http://schemas.microsoft.com/office/drawing/2014/main" id="{94FEE8F6-814F-0390-52F1-49DDCED55F09}"/>
              </a:ext>
            </a:extLst>
          </p:cNvPr>
          <p:cNvSpPr/>
          <p:nvPr/>
        </p:nvSpPr>
        <p:spPr>
          <a:xfrm>
            <a:off x="6781562" y="148583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hlinkClick r:id="rId7" action="ppaction://hlinksldjump"/>
            <a:extLst>
              <a:ext uri="{FF2B5EF4-FFF2-40B4-BE49-F238E27FC236}">
                <a16:creationId xmlns:a16="http://schemas.microsoft.com/office/drawing/2014/main" id="{00D07E37-1AD6-1EDF-16C6-811B3133B2CE}"/>
              </a:ext>
            </a:extLst>
          </p:cNvPr>
          <p:cNvSpPr/>
          <p:nvPr/>
        </p:nvSpPr>
        <p:spPr>
          <a:xfrm>
            <a:off x="8316809" y="148583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hlinkClick r:id="rId8" action="ppaction://hlinksldjump"/>
            <a:extLst>
              <a:ext uri="{FF2B5EF4-FFF2-40B4-BE49-F238E27FC236}">
                <a16:creationId xmlns:a16="http://schemas.microsoft.com/office/drawing/2014/main" id="{E7D859EF-E54B-A1C0-3D81-C3870A2397E8}"/>
              </a:ext>
            </a:extLst>
          </p:cNvPr>
          <p:cNvSpPr/>
          <p:nvPr/>
        </p:nvSpPr>
        <p:spPr>
          <a:xfrm>
            <a:off x="2393496" y="3293619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hlinkClick r:id="rId9" action="ppaction://hlinksldjump"/>
            <a:extLst>
              <a:ext uri="{FF2B5EF4-FFF2-40B4-BE49-F238E27FC236}">
                <a16:creationId xmlns:a16="http://schemas.microsoft.com/office/drawing/2014/main" id="{F73D4634-DDF8-05E7-B649-F881027713F2}"/>
              </a:ext>
            </a:extLst>
          </p:cNvPr>
          <p:cNvSpPr/>
          <p:nvPr/>
        </p:nvSpPr>
        <p:spPr>
          <a:xfrm>
            <a:off x="3911512" y="3257462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hlinkClick r:id="rId10" action="ppaction://hlinksldjump"/>
            <a:extLst>
              <a:ext uri="{FF2B5EF4-FFF2-40B4-BE49-F238E27FC236}">
                <a16:creationId xmlns:a16="http://schemas.microsoft.com/office/drawing/2014/main" id="{649911DF-A7E5-4238-1F96-83AFFF1F3034}"/>
              </a:ext>
            </a:extLst>
          </p:cNvPr>
          <p:cNvSpPr/>
          <p:nvPr/>
        </p:nvSpPr>
        <p:spPr>
          <a:xfrm>
            <a:off x="5429528" y="3257462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hlinkClick r:id="rId11" action="ppaction://hlinksldjump"/>
            <a:extLst>
              <a:ext uri="{FF2B5EF4-FFF2-40B4-BE49-F238E27FC236}">
                <a16:creationId xmlns:a16="http://schemas.microsoft.com/office/drawing/2014/main" id="{1A3D749F-ECBA-7097-482E-54C1929AA397}"/>
              </a:ext>
            </a:extLst>
          </p:cNvPr>
          <p:cNvSpPr/>
          <p:nvPr/>
        </p:nvSpPr>
        <p:spPr>
          <a:xfrm>
            <a:off x="6834240" y="3257462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hlinkClick r:id="rId12" action="ppaction://hlinksldjump"/>
            <a:extLst>
              <a:ext uri="{FF2B5EF4-FFF2-40B4-BE49-F238E27FC236}">
                <a16:creationId xmlns:a16="http://schemas.microsoft.com/office/drawing/2014/main" id="{A2FF65A0-DA18-5DDF-99F8-B453EAB29838}"/>
              </a:ext>
            </a:extLst>
          </p:cNvPr>
          <p:cNvSpPr/>
          <p:nvPr/>
        </p:nvSpPr>
        <p:spPr>
          <a:xfrm>
            <a:off x="8316808" y="3269888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hlinkClick r:id="rId13" action="ppaction://hlinksldjump"/>
            <a:extLst>
              <a:ext uri="{FF2B5EF4-FFF2-40B4-BE49-F238E27FC236}">
                <a16:creationId xmlns:a16="http://schemas.microsoft.com/office/drawing/2014/main" id="{1C9643B2-CC1A-4A5B-0973-CF92CB83E161}"/>
              </a:ext>
            </a:extLst>
          </p:cNvPr>
          <p:cNvSpPr/>
          <p:nvPr/>
        </p:nvSpPr>
        <p:spPr>
          <a:xfrm>
            <a:off x="2396754" y="495610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F912EC6-6EEA-D21A-A713-B70FA100A323}"/>
              </a:ext>
            </a:extLst>
          </p:cNvPr>
          <p:cNvSpPr txBox="1"/>
          <p:nvPr/>
        </p:nvSpPr>
        <p:spPr>
          <a:xfrm>
            <a:off x="3731475" y="740308"/>
            <a:ext cx="446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ReloadCoroutine</a:t>
            </a:r>
            <a:r>
              <a:rPr lang="fr-FR" dirty="0"/>
              <a:t> me permet d’annuler l’action en cour et d’en lancer une autre</a:t>
            </a:r>
          </a:p>
        </p:txBody>
      </p:sp>
      <p:sp>
        <p:nvSpPr>
          <p:cNvPr id="46" name="Flèche : droite 45">
            <a:hlinkClick r:id="rId14" action="ppaction://hlinksldjump"/>
            <a:extLst>
              <a:ext uri="{FF2B5EF4-FFF2-40B4-BE49-F238E27FC236}">
                <a16:creationId xmlns:a16="http://schemas.microsoft.com/office/drawing/2014/main" id="{07EC971A-87A9-5BF4-6767-5C07B95D884A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31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2819FD8-B3B0-E0A1-2127-22D85708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372"/>
            <a:ext cx="7829952" cy="495325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AbsorbedOrb</a:t>
            </a:r>
            <a:r>
              <a:rPr lang="fr-FR" sz="2800" b="1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AD7E6F-9510-DCC9-335A-AB49F0CF365E}"/>
              </a:ext>
            </a:extLst>
          </p:cNvPr>
          <p:cNvSpPr txBox="1"/>
          <p:nvPr/>
        </p:nvSpPr>
        <p:spPr>
          <a:xfrm>
            <a:off x="6095999" y="2874768"/>
            <a:ext cx="5949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Lorsqu’une orbe entre, je change la couleur, puis si l’objet n’est pas activé je l’active.</a:t>
            </a:r>
          </a:p>
          <a:p>
            <a:r>
              <a:rPr lang="fr-FR" sz="1400" dirty="0"/>
              <a:t>Je </a:t>
            </a:r>
            <a:r>
              <a:rPr lang="fr-FR" sz="1400" dirty="0" err="1"/>
              <a:t>vérouille</a:t>
            </a:r>
            <a:r>
              <a:rPr lang="fr-FR" sz="1400" dirty="0"/>
              <a:t> le tireur pour pas qu’il re tir </a:t>
            </a:r>
          </a:p>
          <a:p>
            <a:r>
              <a:rPr lang="fr-FR" sz="1400" dirty="0"/>
              <a:t>Je détruit ensuite l’orbe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70D88C-B7F7-62BA-7FA0-0A8F344FDA28}"/>
              </a:ext>
            </a:extLst>
          </p:cNvPr>
          <p:cNvSpPr txBox="1"/>
          <p:nvPr/>
        </p:nvSpPr>
        <p:spPr>
          <a:xfrm>
            <a:off x="7770519" y="4266281"/>
            <a:ext cx="4421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 je veux qu’il se désactive je lance la coroutine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89C193-EA8D-2FCC-85DB-7BB8F8262713}"/>
              </a:ext>
            </a:extLst>
          </p:cNvPr>
          <p:cNvSpPr txBox="1"/>
          <p:nvPr/>
        </p:nvSpPr>
        <p:spPr>
          <a:xfrm>
            <a:off x="3990513" y="4942680"/>
            <a:ext cx="5146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J’attend le délai donner</a:t>
            </a:r>
          </a:p>
          <a:p>
            <a:r>
              <a:rPr lang="fr-FR" sz="1400" dirty="0"/>
              <a:t>Je repasse sur la couleur de base et je désactive l’objet que j’ai</a:t>
            </a:r>
          </a:p>
          <a:p>
            <a:r>
              <a:rPr lang="fr-FR" sz="1400" dirty="0"/>
              <a:t>Je déverrouille le tireur</a:t>
            </a:r>
          </a:p>
        </p:txBody>
      </p:sp>
      <p:sp>
        <p:nvSpPr>
          <p:cNvPr id="10" name="Flèche : droite 9">
            <a:hlinkClick r:id="rId3" action="ppaction://hlinksldjump"/>
            <a:extLst>
              <a:ext uri="{FF2B5EF4-FFF2-40B4-BE49-F238E27FC236}">
                <a16:creationId xmlns:a16="http://schemas.microsoft.com/office/drawing/2014/main" id="{90ED2F88-3C42-A37B-23DA-9B087141AA99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8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3E24EB6-36ED-0400-3BE5-31D94355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57"/>
            <a:ext cx="8249074" cy="63503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15815" y="131568"/>
            <a:ext cx="227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ButtonPressed</a:t>
            </a:r>
            <a:r>
              <a:rPr lang="fr-FR" sz="2800" b="1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E26B58-45C9-E624-EEB2-72113A1AD23B}"/>
              </a:ext>
            </a:extLst>
          </p:cNvPr>
          <p:cNvSpPr txBox="1"/>
          <p:nvPr/>
        </p:nvSpPr>
        <p:spPr>
          <a:xfrm>
            <a:off x="4493059" y="3151062"/>
            <a:ext cx="4545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Lorsque je fait je set ma </a:t>
            </a:r>
            <a:r>
              <a:rPr lang="fr-FR" sz="1100" dirty="0" err="1"/>
              <a:t>target</a:t>
            </a:r>
            <a:r>
              <a:rPr lang="fr-FR" sz="1100" dirty="0"/>
              <a:t> en dessous de moi</a:t>
            </a:r>
          </a:p>
          <a:p>
            <a:r>
              <a:rPr lang="fr-FR" sz="1100" dirty="0"/>
              <a:t>Je lance mon action de déplacement et la stock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39F045-FD6E-8E1E-0898-0D39364FE6D3}"/>
              </a:ext>
            </a:extLst>
          </p:cNvPr>
          <p:cNvSpPr txBox="1"/>
          <p:nvPr/>
        </p:nvSpPr>
        <p:spPr>
          <a:xfrm>
            <a:off x="5033585" y="3908676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La désactivation n’existe pas pour ce </a:t>
            </a:r>
            <a:r>
              <a:rPr lang="fr-FR" sz="1100" dirty="0" err="1"/>
              <a:t>props</a:t>
            </a:r>
            <a:endParaRPr lang="fr-FR" sz="11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19CE1D-DAAC-34D5-7A27-8F722AA4CE70}"/>
              </a:ext>
            </a:extLst>
          </p:cNvPr>
          <p:cNvSpPr txBox="1"/>
          <p:nvPr/>
        </p:nvSpPr>
        <p:spPr>
          <a:xfrm>
            <a:off x="3978845" y="4490670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fait mon animation de « </a:t>
            </a:r>
            <a:r>
              <a:rPr lang="fr-FR" sz="1100" dirty="0" err="1"/>
              <a:t>press</a:t>
            </a:r>
            <a:r>
              <a:rPr lang="fr-FR" sz="1100" dirty="0"/>
              <a:t>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D327D5-0703-2D4D-6365-B0774F17E49E}"/>
              </a:ext>
            </a:extLst>
          </p:cNvPr>
          <p:cNvSpPr txBox="1"/>
          <p:nvPr/>
        </p:nvSpPr>
        <p:spPr>
          <a:xfrm>
            <a:off x="3644442" y="5203469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j’ai un script a activé je l’active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F02760-D4F7-A2AF-1971-774A043F5130}"/>
              </a:ext>
            </a:extLst>
          </p:cNvPr>
          <p:cNvSpPr txBox="1"/>
          <p:nvPr/>
        </p:nvSpPr>
        <p:spPr>
          <a:xfrm>
            <a:off x="3224520" y="5530196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repart pour ma position originale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3A3BD3-30CE-BF5E-D81F-2F7B971C9D0A}"/>
              </a:ext>
            </a:extLst>
          </p:cNvPr>
          <p:cNvSpPr txBox="1"/>
          <p:nvPr/>
        </p:nvSpPr>
        <p:spPr>
          <a:xfrm>
            <a:off x="8190128" y="5858023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fait l’animation inverse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3D567D-D9AE-851E-9C31-9E095FFBAB2E}"/>
              </a:ext>
            </a:extLst>
          </p:cNvPr>
          <p:cNvSpPr txBox="1"/>
          <p:nvPr/>
        </p:nvSpPr>
        <p:spPr>
          <a:xfrm>
            <a:off x="3841117" y="6309212"/>
            <a:ext cx="4545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j’ai un script je le désactive</a:t>
            </a:r>
          </a:p>
          <a:p>
            <a:r>
              <a:rPr lang="fr-FR" sz="1100" dirty="0"/>
              <a:t>Je désactive mon action en cour pour pouvoir être a nouveau </a:t>
            </a:r>
            <a:r>
              <a:rPr lang="fr-FR" sz="1100" dirty="0" err="1"/>
              <a:t>déclancher</a:t>
            </a:r>
            <a:endParaRPr lang="fr-FR" sz="1100" dirty="0"/>
          </a:p>
        </p:txBody>
      </p:sp>
      <p:sp>
        <p:nvSpPr>
          <p:cNvPr id="12" name="Flèche : droite 11">
            <a:hlinkClick r:id="rId3" action="ppaction://hlinksldjump"/>
            <a:extLst>
              <a:ext uri="{FF2B5EF4-FFF2-40B4-BE49-F238E27FC236}">
                <a16:creationId xmlns:a16="http://schemas.microsoft.com/office/drawing/2014/main" id="{7ED78F20-63EE-DF04-9C87-6E5321C0F42F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6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528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CubeSpawner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DE01E7-1C46-B0DA-CA6F-412CDF70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95"/>
            <a:ext cx="8083965" cy="59312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CB32EEB-0A46-3645-24DB-707F5FA2949C}"/>
              </a:ext>
            </a:extLst>
          </p:cNvPr>
          <p:cNvSpPr txBox="1"/>
          <p:nvPr/>
        </p:nvSpPr>
        <p:spPr>
          <a:xfrm>
            <a:off x="4465647" y="2872379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la porte est fermer je l’ouvre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719A27-6031-E0DD-0EF2-B5009362CC3C}"/>
              </a:ext>
            </a:extLst>
          </p:cNvPr>
          <p:cNvSpPr txBox="1"/>
          <p:nvPr/>
        </p:nvSpPr>
        <p:spPr>
          <a:xfrm>
            <a:off x="5571917" y="3429000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la porte est ouverte et qu’il est pas </a:t>
            </a:r>
            <a:r>
              <a:rPr lang="fr-FR" sz="1100" dirty="0" err="1"/>
              <a:t>censer</a:t>
            </a:r>
            <a:r>
              <a:rPr lang="fr-FR" sz="1100" dirty="0"/>
              <a:t> être désactiver je ferme la porte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CE652-366B-9C87-5B14-20FC2AA7C26B}"/>
              </a:ext>
            </a:extLst>
          </p:cNvPr>
          <p:cNvSpPr txBox="1"/>
          <p:nvPr/>
        </p:nvSpPr>
        <p:spPr>
          <a:xfrm>
            <a:off x="3270568" y="2340703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Certains ne se referme pas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07F304-886F-F5B3-C1D6-7F5D9D8E7CB3}"/>
              </a:ext>
            </a:extLst>
          </p:cNvPr>
          <p:cNvSpPr txBox="1"/>
          <p:nvPr/>
        </p:nvSpPr>
        <p:spPr>
          <a:xfrm>
            <a:off x="5196948" y="3924398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ferme / ouvre et stock mon action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4C66B80-6AC2-FB17-CECD-AB3598A7E970}"/>
              </a:ext>
            </a:extLst>
          </p:cNvPr>
          <p:cNvSpPr txBox="1"/>
          <p:nvPr/>
        </p:nvSpPr>
        <p:spPr>
          <a:xfrm>
            <a:off x="3236673" y="4451024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set ma direction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BB3FB8-CBB1-95E6-C7A7-B3E0D355436E}"/>
              </a:ext>
            </a:extLst>
          </p:cNvPr>
          <p:cNvSpPr txBox="1"/>
          <p:nvPr/>
        </p:nvSpPr>
        <p:spPr>
          <a:xfrm>
            <a:off x="3494327" y="4876840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change le </a:t>
            </a:r>
            <a:r>
              <a:rPr lang="fr-FR" sz="1100" dirty="0" err="1"/>
              <a:t>scale</a:t>
            </a:r>
            <a:r>
              <a:rPr lang="fr-FR" sz="1100" dirty="0"/>
              <a:t> en fonction du temps ce qui ouvre / ferme ma porte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FC320BA-8507-F7C4-E7D9-AE53601843AE}"/>
              </a:ext>
            </a:extLst>
          </p:cNvPr>
          <p:cNvSpPr txBox="1"/>
          <p:nvPr/>
        </p:nvSpPr>
        <p:spPr>
          <a:xfrm>
            <a:off x="8012510" y="5138450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Tant que je n’ai pas atteint mon objectif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5E43E6-708A-1F37-7EE0-0A4E243AB369}"/>
              </a:ext>
            </a:extLst>
          </p:cNvPr>
          <p:cNvSpPr txBox="1"/>
          <p:nvPr/>
        </p:nvSpPr>
        <p:spPr>
          <a:xfrm>
            <a:off x="3932795" y="5302656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set la </a:t>
            </a:r>
            <a:r>
              <a:rPr lang="fr-FR" sz="1100" dirty="0" err="1"/>
              <a:t>target</a:t>
            </a:r>
            <a:r>
              <a:rPr lang="fr-FR" sz="1100" dirty="0"/>
              <a:t> voulu pour éviter que la valeur se décale au fur et a mesure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C55AFE-4A26-7FA9-8643-5DA547F0ABBF}"/>
              </a:ext>
            </a:extLst>
          </p:cNvPr>
          <p:cNvSpPr txBox="1"/>
          <p:nvPr/>
        </p:nvSpPr>
        <p:spPr>
          <a:xfrm>
            <a:off x="6107056" y="6080328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</a:t>
            </a:r>
            <a:r>
              <a:rPr lang="fr-FR" sz="1100" dirty="0" err="1"/>
              <a:t>respawn</a:t>
            </a:r>
            <a:r>
              <a:rPr lang="fr-FR" sz="1100" dirty="0"/>
              <a:t> le cube quand il est détruit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A606E90-4BE5-D2EA-8808-51788DC6F17A}"/>
              </a:ext>
            </a:extLst>
          </p:cNvPr>
          <p:cNvSpPr txBox="1"/>
          <p:nvPr/>
        </p:nvSpPr>
        <p:spPr>
          <a:xfrm>
            <a:off x="3739922" y="6211133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je dois rester ouvert je l’ouvre non stop (si il est déjà ouvert rien ne serais fait)</a:t>
            </a:r>
          </a:p>
        </p:txBody>
      </p:sp>
      <p:sp>
        <p:nvSpPr>
          <p:cNvPr id="16" name="Flèche : droite 15">
            <a:hlinkClick r:id="rId3" action="ppaction://hlinksldjump"/>
            <a:extLst>
              <a:ext uri="{FF2B5EF4-FFF2-40B4-BE49-F238E27FC236}">
                <a16:creationId xmlns:a16="http://schemas.microsoft.com/office/drawing/2014/main" id="{0C16D228-EACB-C2BC-0928-C40E64F05940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69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602618" y="164461"/>
            <a:ext cx="98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Door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23EC48-3250-AA60-74A0-BA495111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20"/>
            <a:ext cx="12189807" cy="56289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D7CEC0-FB78-EABD-B993-8844638A6BD6}"/>
              </a:ext>
            </a:extLst>
          </p:cNvPr>
          <p:cNvSpPr txBox="1"/>
          <p:nvPr/>
        </p:nvSpPr>
        <p:spPr>
          <a:xfrm>
            <a:off x="4960127" y="2611632"/>
            <a:ext cx="186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Ouverture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4652A6-7ED1-ADB1-74FA-4BF7D602899E}"/>
              </a:ext>
            </a:extLst>
          </p:cNvPr>
          <p:cNvSpPr txBox="1"/>
          <p:nvPr/>
        </p:nvSpPr>
        <p:spPr>
          <a:xfrm>
            <a:off x="4960127" y="3375825"/>
            <a:ext cx="186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Fermeture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1C4E6A-26CE-06F6-EDB8-60484346CCF1}"/>
              </a:ext>
            </a:extLst>
          </p:cNvPr>
          <p:cNvSpPr txBox="1"/>
          <p:nvPr/>
        </p:nvSpPr>
        <p:spPr>
          <a:xfrm>
            <a:off x="8085971" y="4271586"/>
            <a:ext cx="38735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Déplacement en fonction du temps vers la position de fermeture des deux portes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609B4A-1031-98C2-85BA-D33CA58CF133}"/>
              </a:ext>
            </a:extLst>
          </p:cNvPr>
          <p:cNvSpPr txBox="1"/>
          <p:nvPr/>
        </p:nvSpPr>
        <p:spPr>
          <a:xfrm>
            <a:off x="2465809" y="5010685"/>
            <a:ext cx="82471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Déplacement en fonction du temps vers la position d’ouverture des deux portes</a:t>
            </a:r>
          </a:p>
        </p:txBody>
      </p:sp>
      <p:sp>
        <p:nvSpPr>
          <p:cNvPr id="9" name="Flèche : droite 8">
            <a:hlinkClick r:id="rId3" action="ppaction://hlinksldjump"/>
            <a:extLst>
              <a:ext uri="{FF2B5EF4-FFF2-40B4-BE49-F238E27FC236}">
                <a16:creationId xmlns:a16="http://schemas.microsoft.com/office/drawing/2014/main" id="{753F8734-F895-6934-F8A7-3D9D4A0174FA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40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ascadia Mono" panose="020B0609020000020004" pitchFamily="49" charset="0"/>
              </a:rPr>
              <a:t>Elevator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E80914-E5BA-9F3B-E12F-9EEB668A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49"/>
            <a:ext cx="9760452" cy="58486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738DD0-738C-2667-24E4-F5B3205A9E26}"/>
              </a:ext>
            </a:extLst>
          </p:cNvPr>
          <p:cNvSpPr txBox="1"/>
          <p:nvPr/>
        </p:nvSpPr>
        <p:spPr>
          <a:xfrm>
            <a:off x="2533787" y="2949324"/>
            <a:ext cx="6044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la </a:t>
            </a:r>
            <a:r>
              <a:rPr lang="fr-FR" sz="1050" dirty="0" err="1"/>
              <a:t>height</a:t>
            </a:r>
            <a:r>
              <a:rPr lang="fr-FR" sz="1050" dirty="0"/>
              <a:t> voulu et lance le </a:t>
            </a:r>
            <a:r>
              <a:rPr lang="fr-FR" sz="1050" dirty="0" err="1"/>
              <a:t>movement</a:t>
            </a:r>
            <a:endParaRPr lang="fr-FR" sz="105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2C5AE4-0A9E-E4F7-9B07-7AFE1AD6780D}"/>
              </a:ext>
            </a:extLst>
          </p:cNvPr>
          <p:cNvSpPr txBox="1"/>
          <p:nvPr/>
        </p:nvSpPr>
        <p:spPr>
          <a:xfrm>
            <a:off x="2533786" y="4002967"/>
            <a:ext cx="6044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la </a:t>
            </a:r>
            <a:r>
              <a:rPr lang="fr-FR" sz="1050" dirty="0" err="1"/>
              <a:t>height</a:t>
            </a:r>
            <a:r>
              <a:rPr lang="fr-FR" sz="1050" dirty="0"/>
              <a:t> voulu et lance le </a:t>
            </a:r>
            <a:r>
              <a:rPr lang="fr-FR" sz="1050" dirty="0" err="1"/>
              <a:t>movement</a:t>
            </a:r>
            <a:endParaRPr lang="fr-FR" sz="105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4B8E3-B79B-F81A-83EA-E22F4C32A57F}"/>
              </a:ext>
            </a:extLst>
          </p:cNvPr>
          <p:cNvSpPr txBox="1"/>
          <p:nvPr/>
        </p:nvSpPr>
        <p:spPr>
          <a:xfrm>
            <a:off x="1363924" y="5430483"/>
            <a:ext cx="6044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la </a:t>
            </a:r>
            <a:r>
              <a:rPr lang="fr-FR" sz="1050" dirty="0" err="1"/>
              <a:t>height</a:t>
            </a:r>
            <a:r>
              <a:rPr lang="fr-FR" sz="1050" dirty="0"/>
              <a:t> voulu et lance le </a:t>
            </a:r>
            <a:r>
              <a:rPr lang="fr-FR" sz="1050" dirty="0" err="1"/>
              <a:t>movement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0EE2CAF-C473-31C6-620A-30EB06D37345}"/>
              </a:ext>
            </a:extLst>
          </p:cNvPr>
          <p:cNvSpPr txBox="1"/>
          <p:nvPr/>
        </p:nvSpPr>
        <p:spPr>
          <a:xfrm>
            <a:off x="9268990" y="5036875"/>
            <a:ext cx="2923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le </a:t>
            </a:r>
            <a:r>
              <a:rPr lang="fr-FR" sz="1050" dirty="0" err="1"/>
              <a:t>scale</a:t>
            </a:r>
            <a:r>
              <a:rPr lang="fr-FR" sz="1050" dirty="0"/>
              <a:t> en fonction de mon orientation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54A85B-ABCF-E5F3-54D2-A686D45721FB}"/>
              </a:ext>
            </a:extLst>
          </p:cNvPr>
          <p:cNvSpPr txBox="1"/>
          <p:nvPr/>
        </p:nvSpPr>
        <p:spPr>
          <a:xfrm>
            <a:off x="7905066" y="5557441"/>
            <a:ext cx="29230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set la position de la plateforme en haut du piston qui c’est étendu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A540E4D-4BA6-9888-7CC0-D27A4F6C3617}"/>
              </a:ext>
            </a:extLst>
          </p:cNvPr>
          <p:cNvSpPr txBox="1"/>
          <p:nvPr/>
        </p:nvSpPr>
        <p:spPr>
          <a:xfrm>
            <a:off x="2431548" y="6130860"/>
            <a:ext cx="2923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set mon action a nul pour savoir que j’ai fini</a:t>
            </a:r>
          </a:p>
        </p:txBody>
      </p:sp>
      <p:sp>
        <p:nvSpPr>
          <p:cNvPr id="11" name="Flèche : droite 10">
            <a:hlinkClick r:id="rId3" action="ppaction://hlinksldjump"/>
            <a:extLst>
              <a:ext uri="{FF2B5EF4-FFF2-40B4-BE49-F238E27FC236}">
                <a16:creationId xmlns:a16="http://schemas.microsoft.com/office/drawing/2014/main" id="{0480A3E2-13A5-3B23-F853-D830B4B657D2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254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7D23356-DD27-B240-315A-89C24426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" y="2198979"/>
            <a:ext cx="5711104" cy="28405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FollowPlayer</a:t>
            </a:r>
            <a:r>
              <a:rPr lang="fr-FR" sz="2800" b="1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D3CD06-08B4-9F13-D344-5EE76B6C5838}"/>
              </a:ext>
            </a:extLst>
          </p:cNvPr>
          <p:cNvSpPr txBox="1"/>
          <p:nvPr/>
        </p:nvSpPr>
        <p:spPr>
          <a:xfrm>
            <a:off x="5229842" y="3354993"/>
            <a:ext cx="165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le </a:t>
            </a:r>
            <a:r>
              <a:rPr lang="fr-FR" dirty="0" err="1"/>
              <a:t>player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A964E1-FED9-039A-6FD7-7D193064C073}"/>
              </a:ext>
            </a:extLst>
          </p:cNvPr>
          <p:cNvSpPr txBox="1"/>
          <p:nvPr/>
        </p:nvSpPr>
        <p:spPr>
          <a:xfrm>
            <a:off x="5816417" y="4505825"/>
            <a:ext cx="459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Regarde le </a:t>
            </a:r>
            <a:r>
              <a:rPr lang="fr-FR" dirty="0" err="1"/>
              <a:t>player</a:t>
            </a:r>
            <a:r>
              <a:rPr lang="fr-FR" dirty="0"/>
              <a:t>, </a:t>
            </a:r>
            <a:r>
              <a:rPr lang="fr-FR" dirty="0" err="1"/>
              <a:t>vector</a:t>
            </a:r>
            <a:r>
              <a:rPr lang="fr-FR" dirty="0"/>
              <a:t> right parce que la camera n’est pas droite de base</a:t>
            </a:r>
          </a:p>
        </p:txBody>
      </p:sp>
      <p:sp>
        <p:nvSpPr>
          <p:cNvPr id="9" name="Flèche : droite 8">
            <a:hlinkClick r:id="rId3" action="ppaction://hlinksldjump"/>
            <a:extLst>
              <a:ext uri="{FF2B5EF4-FFF2-40B4-BE49-F238E27FC236}">
                <a16:creationId xmlns:a16="http://schemas.microsoft.com/office/drawing/2014/main" id="{0F718A13-CA62-A186-A21C-ECB63A86D323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67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683832" y="144726"/>
            <a:ext cx="318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GroundButtonPressed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235F8C-6F20-827D-DB58-80A4B808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46"/>
            <a:ext cx="8749512" cy="61900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4EDE908-CD6A-BDC4-AF8C-2908B82BEEB5}"/>
              </a:ext>
            </a:extLst>
          </p:cNvPr>
          <p:cNvSpPr txBox="1"/>
          <p:nvPr/>
        </p:nvSpPr>
        <p:spPr>
          <a:xfrm>
            <a:off x="4920656" y="3429000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Set la </a:t>
            </a:r>
            <a:r>
              <a:rPr lang="fr-FR" sz="1200" dirty="0" err="1"/>
              <a:t>target</a:t>
            </a:r>
            <a:r>
              <a:rPr lang="fr-FR" sz="1200" dirty="0"/>
              <a:t> a atteindre et lance le </a:t>
            </a:r>
            <a:r>
              <a:rPr lang="fr-FR" sz="1200" dirty="0" err="1"/>
              <a:t>movement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6AA1B7-EB38-7029-D1F8-FDAAC51B9D11}"/>
              </a:ext>
            </a:extLst>
          </p:cNvPr>
          <p:cNvSpPr txBox="1"/>
          <p:nvPr/>
        </p:nvSpPr>
        <p:spPr>
          <a:xfrm>
            <a:off x="4790184" y="4666839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Set la </a:t>
            </a:r>
            <a:r>
              <a:rPr lang="fr-FR" sz="1200" dirty="0" err="1"/>
              <a:t>target</a:t>
            </a:r>
            <a:r>
              <a:rPr lang="fr-FR" sz="1200" dirty="0"/>
              <a:t> a atteindre et lance le </a:t>
            </a:r>
            <a:r>
              <a:rPr lang="fr-FR" sz="1200" dirty="0" err="1"/>
              <a:t>movement</a:t>
            </a:r>
            <a:endParaRPr lang="fr-FR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B78E89-07D1-78C4-3715-5F0E4657A0BE}"/>
              </a:ext>
            </a:extLst>
          </p:cNvPr>
          <p:cNvSpPr txBox="1"/>
          <p:nvPr/>
        </p:nvSpPr>
        <p:spPr>
          <a:xfrm>
            <a:off x="4291321" y="3989731"/>
            <a:ext cx="382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Quand un objet sort je le retire de ma liste, si je n’ai pas d’objet je me désactive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37FB3D-20C3-A690-F25A-4705ACE9F072}"/>
              </a:ext>
            </a:extLst>
          </p:cNvPr>
          <p:cNvSpPr txBox="1"/>
          <p:nvPr/>
        </p:nvSpPr>
        <p:spPr>
          <a:xfrm>
            <a:off x="4101643" y="2717748"/>
            <a:ext cx="382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Quand un objet rentre je le rajoute à ma liste, si il y en a aucun avant que je l’ajoute je me </a:t>
            </a:r>
            <a:r>
              <a:rPr lang="fr-FR" sz="1200" dirty="0" err="1"/>
              <a:t>déclanche</a:t>
            </a:r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42DD1D-1452-44BA-4DC3-3FC9B9547924}"/>
              </a:ext>
            </a:extLst>
          </p:cNvPr>
          <p:cNvSpPr txBox="1"/>
          <p:nvPr/>
        </p:nvSpPr>
        <p:spPr>
          <a:xfrm>
            <a:off x="4457973" y="5337055"/>
            <a:ext cx="42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J’active ou désactive l’objet que j’ai suivant dans quel état je suis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C51E83-80B8-F5BA-7075-DF7A39DFCB8F}"/>
              </a:ext>
            </a:extLst>
          </p:cNvPr>
          <p:cNvSpPr txBox="1"/>
          <p:nvPr/>
        </p:nvSpPr>
        <p:spPr>
          <a:xfrm>
            <a:off x="3794649" y="6007271"/>
            <a:ext cx="423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Animation de </a:t>
            </a:r>
            <a:r>
              <a:rPr lang="fr-FR" sz="1200" dirty="0" err="1"/>
              <a:t>movement</a:t>
            </a:r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Je set ma pos au </a:t>
            </a:r>
            <a:r>
              <a:rPr lang="fr-FR" sz="1200" dirty="0" err="1"/>
              <a:t>target</a:t>
            </a:r>
            <a:r>
              <a:rPr lang="fr-FR" sz="1200" dirty="0"/>
              <a:t> pour éviter des décalages grandissant</a:t>
            </a:r>
          </a:p>
        </p:txBody>
      </p:sp>
      <p:sp>
        <p:nvSpPr>
          <p:cNvPr id="11" name="Flèche : droite 10">
            <a:hlinkClick r:id="rId3" action="ppaction://hlinksldjump"/>
            <a:extLst>
              <a:ext uri="{FF2B5EF4-FFF2-40B4-BE49-F238E27FC236}">
                <a16:creationId xmlns:a16="http://schemas.microsoft.com/office/drawing/2014/main" id="{A0BEE9BA-2E2D-A33B-843F-8999A66C64F5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61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BC0B402-CFCF-08D4-1E5E-A34AA0E8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716"/>
            <a:ext cx="8141118" cy="51945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Incinerator</a:t>
            </a:r>
            <a:r>
              <a:rPr lang="fr-FR" sz="2800" b="1" dirty="0"/>
              <a:t>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9D1375-6754-4C00-EBC3-27063B9A89DC}"/>
              </a:ext>
            </a:extLst>
          </p:cNvPr>
          <p:cNvSpPr txBox="1"/>
          <p:nvPr/>
        </p:nvSpPr>
        <p:spPr>
          <a:xfrm>
            <a:off x="6095999" y="2417020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m’ouvre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CA9DEB-32B4-A096-69B1-708945824E7C}"/>
              </a:ext>
            </a:extLst>
          </p:cNvPr>
          <p:cNvSpPr txBox="1"/>
          <p:nvPr/>
        </p:nvSpPr>
        <p:spPr>
          <a:xfrm>
            <a:off x="5958949" y="2918076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me ferme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E78608-2097-872D-C8BB-733990C144A3}"/>
              </a:ext>
            </a:extLst>
          </p:cNvPr>
          <p:cNvSpPr txBox="1"/>
          <p:nvPr/>
        </p:nvSpPr>
        <p:spPr>
          <a:xfrm>
            <a:off x="6848131" y="3731353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Même chose que pour la porte du </a:t>
            </a:r>
            <a:r>
              <a:rPr lang="fr-FR" sz="1200" dirty="0">
                <a:hlinkClick r:id="rId3" action="ppaction://hlinksldjump"/>
              </a:rPr>
              <a:t>cube </a:t>
            </a:r>
            <a:r>
              <a:rPr lang="fr-FR" sz="1200" dirty="0" err="1">
                <a:hlinkClick r:id="rId3" action="ppaction://hlinksldjump"/>
              </a:rPr>
              <a:t>spawner</a:t>
            </a:r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3E4407-5F55-57E0-FE7E-6E8940B46415}"/>
              </a:ext>
            </a:extLst>
          </p:cNvPr>
          <p:cNvSpPr txBox="1"/>
          <p:nvPr/>
        </p:nvSpPr>
        <p:spPr>
          <a:xfrm>
            <a:off x="6170554" y="5319871"/>
            <a:ext cx="382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ce qui rentre est un cube je le détruit et j’active la porte que je dois activer</a:t>
            </a:r>
          </a:p>
        </p:txBody>
      </p:sp>
      <p:sp>
        <p:nvSpPr>
          <p:cNvPr id="13" name="Flèche : droite 12">
            <a:hlinkClick r:id="rId4" action="ppaction://hlinksldjump"/>
            <a:extLst>
              <a:ext uri="{FF2B5EF4-FFF2-40B4-BE49-F238E27FC236}">
                <a16:creationId xmlns:a16="http://schemas.microsoft.com/office/drawing/2014/main" id="{F0FF87A9-AF47-9052-301B-3D85F202EF8B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0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602618" y="249980"/>
            <a:ext cx="98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ascadia Mono" panose="020B0609020000020004" pitchFamily="49" charset="0"/>
              </a:rPr>
              <a:t>Orb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7B8B9F-24A7-658E-BD68-C70456A2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051"/>
            <a:ext cx="5797848" cy="37720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0CB528-C496-5DC6-226F-52381A7683BC}"/>
              </a:ext>
            </a:extLst>
          </p:cNvPr>
          <p:cNvSpPr txBox="1"/>
          <p:nvPr/>
        </p:nvSpPr>
        <p:spPr>
          <a:xfrm>
            <a:off x="2898923" y="3429000"/>
            <a:ext cx="919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set la direction quand elle est tirée et lance la coroutine qui tue l’orbe après le temps donner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27243-AC98-2732-67DC-DC9F56682B5C}"/>
              </a:ext>
            </a:extLst>
          </p:cNvPr>
          <p:cNvSpPr txBox="1"/>
          <p:nvPr/>
        </p:nvSpPr>
        <p:spPr>
          <a:xfrm>
            <a:off x="933073" y="5103555"/>
            <a:ext cx="91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Evite que la vitesse deviennent trop grande a chaque rebond</a:t>
            </a:r>
          </a:p>
        </p:txBody>
      </p:sp>
      <p:sp>
        <p:nvSpPr>
          <p:cNvPr id="7" name="Flèche : droite 6">
            <a:hlinkClick r:id="rId3" action="ppaction://hlinksldjump"/>
            <a:extLst>
              <a:ext uri="{FF2B5EF4-FFF2-40B4-BE49-F238E27FC236}">
                <a16:creationId xmlns:a16="http://schemas.microsoft.com/office/drawing/2014/main" id="{42644EB2-3BE3-9994-38E8-49DDBE32CAD0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95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Material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116BBD-232E-52F7-179E-8C3F6BAA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3" y="1589364"/>
            <a:ext cx="11112354" cy="11991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389CFA-6140-A6F0-104D-ECE3F3E9C526}"/>
              </a:ext>
            </a:extLst>
          </p:cNvPr>
          <p:cNvSpPr txBox="1"/>
          <p:nvPr/>
        </p:nvSpPr>
        <p:spPr>
          <a:xfrm>
            <a:off x="638106" y="3118170"/>
            <a:ext cx="1101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sont juste contenu des couleurs que j’utilise pour mes </a:t>
            </a:r>
            <a:r>
              <a:rPr lang="fr-FR" dirty="0" err="1"/>
              <a:t>mesh</a:t>
            </a:r>
            <a:r>
              <a:rPr lang="fr-FR" dirty="0"/>
              <a:t> et mes </a:t>
            </a:r>
            <a:r>
              <a:rPr lang="fr-FR" dirty="0" err="1"/>
              <a:t>prefabs</a:t>
            </a:r>
            <a:r>
              <a:rPr lang="fr-FR" dirty="0"/>
              <a:t>, seul </a:t>
            </a:r>
            <a:r>
              <a:rPr lang="fr-FR" dirty="0" err="1"/>
              <a:t>Bounce</a:t>
            </a:r>
            <a:r>
              <a:rPr lang="fr-FR" dirty="0"/>
              <a:t> est différent, c’est un </a:t>
            </a:r>
            <a:r>
              <a:rPr lang="fr-FR" dirty="0" err="1"/>
              <a:t>matérial</a:t>
            </a:r>
            <a:r>
              <a:rPr lang="fr-FR" dirty="0"/>
              <a:t> physique qui me sert pour faire rebondir les orbes. Il a pas de </a:t>
            </a:r>
            <a:r>
              <a:rPr lang="fr-FR" dirty="0" err="1"/>
              <a:t>fricition</a:t>
            </a:r>
            <a:r>
              <a:rPr lang="fr-FR" dirty="0"/>
              <a:t> et une </a:t>
            </a:r>
            <a:r>
              <a:rPr lang="fr-FR" dirty="0" err="1"/>
              <a:t>Bounciness</a:t>
            </a:r>
            <a:r>
              <a:rPr lang="fr-FR" dirty="0"/>
              <a:t> de 1 (le max).</a:t>
            </a:r>
          </a:p>
        </p:txBody>
      </p:sp>
      <p:sp>
        <p:nvSpPr>
          <p:cNvPr id="6" name="Flèche : droite 5">
            <a:hlinkClick r:id="rId3" action="ppaction://hlinksldjump"/>
            <a:extLst>
              <a:ext uri="{FF2B5EF4-FFF2-40B4-BE49-F238E27FC236}">
                <a16:creationId xmlns:a16="http://schemas.microsoft.com/office/drawing/2014/main" id="{7E0061C1-1D29-6BD6-5E51-3EA542966EC4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11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Shoot 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FDA971-BB4C-0DC1-EDDA-6A013E93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313"/>
            <a:ext cx="6617888" cy="446126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8D0964F-16BE-C8BB-51FF-9D9955F5E27F}"/>
              </a:ext>
            </a:extLst>
          </p:cNvPr>
          <p:cNvSpPr txBox="1"/>
          <p:nvPr/>
        </p:nvSpPr>
        <p:spPr>
          <a:xfrm>
            <a:off x="4815402" y="3589443"/>
            <a:ext cx="67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Quand je suis pas en train de charger ou </a:t>
            </a:r>
            <a:r>
              <a:rPr lang="fr-FR" sz="1200" dirty="0" err="1"/>
              <a:t>vérouille</a:t>
            </a:r>
            <a:r>
              <a:rPr lang="fr-FR" sz="1200" dirty="0"/>
              <a:t> et que ma balle n’est plus la je tir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12C0D6-0B6F-1A54-AA34-4D7588F380FD}"/>
              </a:ext>
            </a:extLst>
          </p:cNvPr>
          <p:cNvSpPr txBox="1"/>
          <p:nvPr/>
        </p:nvSpPr>
        <p:spPr>
          <a:xfrm>
            <a:off x="3239871" y="3866442"/>
            <a:ext cx="67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change ma couleur et lance la préparation de tir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4AF765-0FD8-8D2A-063B-9CBF65DCB906}"/>
              </a:ext>
            </a:extLst>
          </p:cNvPr>
          <p:cNvSpPr txBox="1"/>
          <p:nvPr/>
        </p:nvSpPr>
        <p:spPr>
          <a:xfrm>
            <a:off x="2885734" y="5037639"/>
            <a:ext cx="67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Après le délai je tir et crée une orbe a qui je donne mon </a:t>
            </a:r>
            <a:r>
              <a:rPr lang="fr-FR" sz="1200" dirty="0" err="1"/>
              <a:t>forward</a:t>
            </a:r>
            <a:r>
              <a:rPr lang="fr-FR" sz="1200" dirty="0"/>
              <a:t> comme direction</a:t>
            </a:r>
          </a:p>
        </p:txBody>
      </p:sp>
      <p:sp>
        <p:nvSpPr>
          <p:cNvPr id="8" name="Flèche : droite 7">
            <a:hlinkClick r:id="rId3" action="ppaction://hlinksldjump"/>
            <a:extLst>
              <a:ext uri="{FF2B5EF4-FFF2-40B4-BE49-F238E27FC236}">
                <a16:creationId xmlns:a16="http://schemas.microsoft.com/office/drawing/2014/main" id="{2CE96548-2982-FE5D-2927-0D3F6B54F781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78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86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WallSurface</a:t>
            </a:r>
            <a:r>
              <a:rPr lang="fr-FR" sz="2800" b="1" dirty="0"/>
              <a:t> :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9043EB-B2D4-C6C2-B982-ABBA3049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658"/>
            <a:ext cx="6328437" cy="48744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981444C-9F7E-95FA-353D-5B8ABE25B8AB}"/>
              </a:ext>
            </a:extLst>
          </p:cNvPr>
          <p:cNvSpPr txBox="1"/>
          <p:nvPr/>
        </p:nvSpPr>
        <p:spPr>
          <a:xfrm>
            <a:off x="6328436" y="3424066"/>
            <a:ext cx="29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me désactive si un portail est poser sur moi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644F2D-5B98-35CF-5F48-46619A8570D6}"/>
              </a:ext>
            </a:extLst>
          </p:cNvPr>
          <p:cNvSpPr txBox="1"/>
          <p:nvPr/>
        </p:nvSpPr>
        <p:spPr>
          <a:xfrm>
            <a:off x="6328435" y="4070397"/>
            <a:ext cx="29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m’active si un portail est enlever de moi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9951E2-EDF1-7543-23C2-D04F1611909C}"/>
              </a:ext>
            </a:extLst>
          </p:cNvPr>
          <p:cNvSpPr txBox="1"/>
          <p:nvPr/>
        </p:nvSpPr>
        <p:spPr>
          <a:xfrm>
            <a:off x="6328434" y="4888011"/>
            <a:ext cx="3558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je suis le haut je désactive la face du haut si je suis le bas je désactive la face du bas</a:t>
            </a:r>
          </a:p>
          <a:p>
            <a:endParaRPr lang="fr-FR" dirty="0"/>
          </a:p>
          <a:p>
            <a:r>
              <a:rPr lang="fr-FR" dirty="0"/>
              <a:t>Cela me permet de passer a travers le cube a </a:t>
            </a:r>
            <a:r>
              <a:rPr lang="fr-FR" dirty="0" err="1"/>
              <a:t>moitier</a:t>
            </a:r>
            <a:r>
              <a:rPr lang="fr-FR" dirty="0"/>
              <a:t> en prévision de la matrice de vue</a:t>
            </a:r>
          </a:p>
        </p:txBody>
      </p:sp>
      <p:sp>
        <p:nvSpPr>
          <p:cNvPr id="8" name="Flèche : droite 7">
            <a:hlinkClick r:id="rId3" action="ppaction://hlinksldjump"/>
            <a:extLst>
              <a:ext uri="{FF2B5EF4-FFF2-40B4-BE49-F238E27FC236}">
                <a16:creationId xmlns:a16="http://schemas.microsoft.com/office/drawing/2014/main" id="{15582EB8-0F53-6E37-D045-714C9E8894D1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41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529593" y="210738"/>
            <a:ext cx="113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Utils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FA7A82-2A85-788C-9A43-5D3486D0F212}"/>
              </a:ext>
            </a:extLst>
          </p:cNvPr>
          <p:cNvSpPr txBox="1"/>
          <p:nvPr/>
        </p:nvSpPr>
        <p:spPr>
          <a:xfrm>
            <a:off x="2120900" y="1511300"/>
            <a:ext cx="784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des méthodes d’extension pour faire des choses récurrente plus facilement / rapidement, cela tiens souvent en une ou deux ligne et le nom de la méthode dit ce qu’elle fait. Il n’y aurais pas de but à expliquer chacune d’entre elle</a:t>
            </a:r>
          </a:p>
        </p:txBody>
      </p:sp>
    </p:spTree>
    <p:extLst>
      <p:ext uri="{BB962C8B-B14F-4D97-AF65-F5344CB8AC3E}">
        <p14:creationId xmlns:p14="http://schemas.microsoft.com/office/powerpoint/2010/main" val="184970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Hiérarchie :</a:t>
            </a:r>
          </a:p>
        </p:txBody>
      </p:sp>
    </p:spTree>
    <p:extLst>
      <p:ext uri="{BB962C8B-B14F-4D97-AF65-F5344CB8AC3E}">
        <p14:creationId xmlns:p14="http://schemas.microsoft.com/office/powerpoint/2010/main" val="106349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Préfabs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D4396F-B800-A446-0FD7-1C72BDCF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42" y="873954"/>
            <a:ext cx="8462915" cy="17740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11028C-FA20-442D-4E06-C387E00BF707}"/>
              </a:ext>
            </a:extLst>
          </p:cNvPr>
          <p:cNvSpPr txBox="1"/>
          <p:nvPr/>
        </p:nvSpPr>
        <p:spPr>
          <a:xfrm>
            <a:off x="1693503" y="2614181"/>
            <a:ext cx="170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Préfabs</a:t>
            </a:r>
            <a:r>
              <a:rPr lang="fr-FR" dirty="0"/>
              <a:t> pour le mapping.</a:t>
            </a:r>
          </a:p>
          <a:p>
            <a:r>
              <a:rPr lang="fr-FR" dirty="0"/>
              <a:t>Cela comprend les différents bloque de murs, les escaliers et le verre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254E68-E1D8-1DA1-0289-C4634779B968}"/>
              </a:ext>
            </a:extLst>
          </p:cNvPr>
          <p:cNvSpPr txBox="1"/>
          <p:nvPr/>
        </p:nvSpPr>
        <p:spPr>
          <a:xfrm>
            <a:off x="3394463" y="2614181"/>
            <a:ext cx="1447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Préfabs</a:t>
            </a:r>
            <a:r>
              <a:rPr lang="fr-FR" dirty="0"/>
              <a:t> pour le joueur, il contient le mapping des touches et le joueur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33CBBF-79B2-75B1-E82E-6FAA6C85B839}"/>
              </a:ext>
            </a:extLst>
          </p:cNvPr>
          <p:cNvSpPr txBox="1"/>
          <p:nvPr/>
        </p:nvSpPr>
        <p:spPr>
          <a:xfrm>
            <a:off x="4783606" y="2613205"/>
            <a:ext cx="1447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Préfabs</a:t>
            </a:r>
            <a:r>
              <a:rPr lang="fr-FR" dirty="0"/>
              <a:t> pour les portails, vu qu’il sont a refaire je l’ai nommée Temp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F4C7101-73F3-0F05-4449-17827589C732}"/>
              </a:ext>
            </a:extLst>
          </p:cNvPr>
          <p:cNvSpPr txBox="1"/>
          <p:nvPr/>
        </p:nvSpPr>
        <p:spPr>
          <a:xfrm>
            <a:off x="7620000" y="2630727"/>
            <a:ext cx="262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GameManager et le bloc qui permet de réinitialiser les portails du joueur</a:t>
            </a:r>
          </a:p>
        </p:txBody>
      </p: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77455AA2-608C-C929-E801-F92C1D879EB7}"/>
              </a:ext>
            </a:extLst>
          </p:cNvPr>
          <p:cNvSpPr/>
          <p:nvPr/>
        </p:nvSpPr>
        <p:spPr>
          <a:xfrm>
            <a:off x="6230858" y="972651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hlinkClick r:id="rId4" action="ppaction://hlinksldjump"/>
            <a:extLst>
              <a:ext uri="{FF2B5EF4-FFF2-40B4-BE49-F238E27FC236}">
                <a16:creationId xmlns:a16="http://schemas.microsoft.com/office/drawing/2014/main" id="{59C0BAD6-003E-C1E9-EFF8-C54C4E2E2F00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80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423905" y="256559"/>
            <a:ext cx="134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Props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500977-8BC8-B5B4-DD90-7ABA0410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20" y="1077722"/>
            <a:ext cx="6723760" cy="12476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D230B1-2317-B202-BF4E-B61ACF3D3330}"/>
              </a:ext>
            </a:extLst>
          </p:cNvPr>
          <p:cNvSpPr txBox="1"/>
          <p:nvPr/>
        </p:nvSpPr>
        <p:spPr>
          <a:xfrm>
            <a:off x="2683994" y="2325332"/>
            <a:ext cx="114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Props qui peuvent être </a:t>
            </a:r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« activer 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98A639-7966-F68C-4B8E-1AAA463DD547}"/>
              </a:ext>
            </a:extLst>
          </p:cNvPr>
          <p:cNvSpPr txBox="1"/>
          <p:nvPr/>
        </p:nvSpPr>
        <p:spPr>
          <a:xfrm>
            <a:off x="3770530" y="2325332"/>
            <a:ext cx="114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Props qui peuvent </a:t>
            </a:r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« activer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51D259-43E9-83E0-DE45-18DD8CC2AEA0}"/>
              </a:ext>
            </a:extLst>
          </p:cNvPr>
          <p:cNvSpPr txBox="1"/>
          <p:nvPr/>
        </p:nvSpPr>
        <p:spPr>
          <a:xfrm>
            <a:off x="4713745" y="2328483"/>
            <a:ext cx="141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OrbShooter</a:t>
            </a:r>
            <a:r>
              <a:rPr lang="fr-FR" dirty="0"/>
              <a:t> et l’orbe en question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472524-4D04-C6E8-219B-5B35B7A10EEA}"/>
              </a:ext>
            </a:extLst>
          </p:cNvPr>
          <p:cNvSpPr txBox="1"/>
          <p:nvPr/>
        </p:nvSpPr>
        <p:spPr>
          <a:xfrm>
            <a:off x="5833174" y="2325332"/>
            <a:ext cx="141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Cube</a:t>
            </a:r>
          </a:p>
          <a:p>
            <a:pPr algn="ctr"/>
            <a:r>
              <a:rPr lang="fr-FR" dirty="0"/>
              <a:t>du</a:t>
            </a:r>
          </a:p>
          <a:p>
            <a:pPr algn="ctr"/>
            <a:r>
              <a:rPr lang="fr-FR" dirty="0"/>
              <a:t>joueur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BF1582-9125-7B93-46E4-864087E0A48B}"/>
              </a:ext>
            </a:extLst>
          </p:cNvPr>
          <p:cNvSpPr txBox="1"/>
          <p:nvPr/>
        </p:nvSpPr>
        <p:spPr>
          <a:xfrm>
            <a:off x="6936466" y="2326977"/>
            <a:ext cx="252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Props « autre »</a:t>
            </a:r>
          </a:p>
        </p:txBody>
      </p:sp>
      <p:sp>
        <p:nvSpPr>
          <p:cNvPr id="10" name="Flèche : droite 9">
            <a:hlinkClick r:id="rId3" action="ppaction://hlinksldjump"/>
            <a:extLst>
              <a:ext uri="{FF2B5EF4-FFF2-40B4-BE49-F238E27FC236}">
                <a16:creationId xmlns:a16="http://schemas.microsoft.com/office/drawing/2014/main" id="{E27E2267-0352-ACDB-B04A-90C6C08119B9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69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354830" y="243400"/>
            <a:ext cx="148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Classes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38844365-682B-749A-30DD-CFEE71AB2EE9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458EF4-2AE5-EA87-1D16-DCA558A4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19" y="1615026"/>
            <a:ext cx="1187511" cy="8255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165881-B529-2555-6B52-EB4E1172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67" y="1615026"/>
            <a:ext cx="1187511" cy="8255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C64426-AB72-364E-E4E7-E30FC5A0BE33}"/>
              </a:ext>
            </a:extLst>
          </p:cNvPr>
          <p:cNvSpPr txBox="1"/>
          <p:nvPr/>
        </p:nvSpPr>
        <p:spPr>
          <a:xfrm>
            <a:off x="4047315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580214-4875-A8BD-232B-A4A06C282A7C}"/>
              </a:ext>
            </a:extLst>
          </p:cNvPr>
          <p:cNvSpPr txBox="1"/>
          <p:nvPr/>
        </p:nvSpPr>
        <p:spPr>
          <a:xfrm>
            <a:off x="6717170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Player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3D91E36-4C35-F951-4CEB-0D06797DA615}"/>
              </a:ext>
            </a:extLst>
          </p:cNvPr>
          <p:cNvSpPr/>
          <p:nvPr/>
        </p:nvSpPr>
        <p:spPr>
          <a:xfrm>
            <a:off x="4118693" y="149892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0AC179F-E604-D12C-6903-94E7A78DBADE}"/>
              </a:ext>
            </a:extLst>
          </p:cNvPr>
          <p:cNvSpPr/>
          <p:nvPr/>
        </p:nvSpPr>
        <p:spPr>
          <a:xfrm>
            <a:off x="6796104" y="1498923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99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2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Interactions </a:t>
            </a:r>
            <a:r>
              <a:rPr lang="fr-FR" sz="2800" b="1" dirty="0"/>
              <a:t>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7100D0C8-D0C5-CE29-5641-A137BA52C664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F7CD81-6D98-AB77-83C3-9F2030F4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40" y="1467917"/>
            <a:ext cx="4643797" cy="10450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C5B323-EE0A-58AC-B481-452EFDB4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06" y="1467917"/>
            <a:ext cx="5778797" cy="14732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71CE8CD-98B2-6281-9670-62C13D6EA89C}"/>
              </a:ext>
            </a:extLst>
          </p:cNvPr>
          <p:cNvSpPr txBox="1"/>
          <p:nvPr/>
        </p:nvSpPr>
        <p:spPr>
          <a:xfrm>
            <a:off x="465440" y="2710308"/>
            <a:ext cx="4643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</a:t>
            </a:r>
            <a:r>
              <a:rPr lang="fr-FR" dirty="0" err="1"/>
              <a:t>interactor</a:t>
            </a:r>
            <a:r>
              <a:rPr lang="fr-FR" dirty="0"/>
              <a:t> permet a un script de pouvoir stocker un « </a:t>
            </a:r>
            <a:r>
              <a:rPr lang="fr-FR" dirty="0" err="1"/>
              <a:t>IsInteractable</a:t>
            </a:r>
            <a:r>
              <a:rPr lang="fr-FR" dirty="0"/>
              <a:t>  » et de déclencher sont objet stocker au moment opportun.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36DEEC-2566-BF7C-01E1-B2387E508D14}"/>
              </a:ext>
            </a:extLst>
          </p:cNvPr>
          <p:cNvSpPr txBox="1"/>
          <p:nvPr/>
        </p:nvSpPr>
        <p:spPr>
          <a:xfrm>
            <a:off x="6344506" y="3168880"/>
            <a:ext cx="57787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class </a:t>
            </a:r>
            <a:r>
              <a:rPr lang="fr-FR" dirty="0" err="1"/>
              <a:t>IsInteractable</a:t>
            </a:r>
            <a:r>
              <a:rPr lang="fr-FR" dirty="0"/>
              <a:t> permet que les </a:t>
            </a:r>
            <a:r>
              <a:rPr lang="fr-FR" dirty="0" err="1"/>
              <a:t>props</a:t>
            </a:r>
            <a:r>
              <a:rPr lang="fr-FR" dirty="0"/>
              <a:t> « Activable » soit activé quand </a:t>
            </a:r>
            <a:r>
              <a:rPr lang="fr-FR" dirty="0" err="1"/>
              <a:t>Interactor</a:t>
            </a:r>
            <a:r>
              <a:rPr lang="fr-FR" dirty="0"/>
              <a:t> le référence, il est utilisé comme une interface.</a:t>
            </a:r>
          </a:p>
          <a:p>
            <a:endParaRPr lang="fr-FR" dirty="0"/>
          </a:p>
          <a:p>
            <a:r>
              <a:rPr lang="fr-FR" dirty="0"/>
              <a:t>Il est composer de </a:t>
            </a:r>
            <a:r>
              <a:rPr lang="fr-FR" dirty="0" err="1"/>
              <a:t>CurrentRoutine</a:t>
            </a:r>
            <a:r>
              <a:rPr lang="fr-FR" dirty="0"/>
              <a:t>, l’action en cour.</a:t>
            </a:r>
          </a:p>
          <a:p>
            <a:endParaRPr lang="fr-FR" dirty="0"/>
          </a:p>
          <a:p>
            <a:r>
              <a:rPr lang="fr-FR" dirty="0"/>
              <a:t>Il est composer d’un « Do » l’action de départ y seras implanter</a:t>
            </a:r>
          </a:p>
          <a:p>
            <a:endParaRPr lang="fr-FR" dirty="0"/>
          </a:p>
          <a:p>
            <a:r>
              <a:rPr lang="fr-FR" dirty="0"/>
              <a:t>Il est composer d’un « </a:t>
            </a:r>
            <a:r>
              <a:rPr lang="fr-FR" dirty="0" err="1"/>
              <a:t>UnDo</a:t>
            </a:r>
            <a:r>
              <a:rPr lang="fr-FR" dirty="0"/>
              <a:t> » l’action de fin / annulation y seras implanter.</a:t>
            </a:r>
          </a:p>
        </p:txBody>
      </p:sp>
    </p:spTree>
    <p:extLst>
      <p:ext uri="{BB962C8B-B14F-4D97-AF65-F5344CB8AC3E}">
        <p14:creationId xmlns:p14="http://schemas.microsoft.com/office/powerpoint/2010/main" val="294540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407459" y="243400"/>
            <a:ext cx="137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Player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7100D0C8-D0C5-CE29-5641-A137BA52C664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B9F356-96A8-332A-D0BD-70FFF43C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82" y="2438399"/>
            <a:ext cx="4239879" cy="19680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22D461E-CB2C-FCC6-6416-ACE84CF80807}"/>
              </a:ext>
            </a:extLst>
          </p:cNvPr>
          <p:cNvSpPr txBox="1"/>
          <p:nvPr/>
        </p:nvSpPr>
        <p:spPr>
          <a:xfrm>
            <a:off x="4588961" y="2657680"/>
            <a:ext cx="760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sont ranger les « Actions » telle que les </a:t>
            </a:r>
            <a:r>
              <a:rPr lang="fr-FR" dirty="0" err="1"/>
              <a:t>intéraction</a:t>
            </a:r>
            <a:r>
              <a:rPr lang="fr-FR" dirty="0"/>
              <a:t> du joueurs avec les </a:t>
            </a:r>
            <a:r>
              <a:rPr lang="fr-FR" dirty="0" err="1"/>
              <a:t>props</a:t>
            </a:r>
            <a:r>
              <a:rPr lang="fr-FR" dirty="0"/>
              <a:t>,</a:t>
            </a:r>
          </a:p>
          <a:p>
            <a:r>
              <a:rPr lang="fr-FR" dirty="0"/>
              <a:t>On y retrouve un </a:t>
            </a:r>
            <a:r>
              <a:rPr lang="fr-FR" dirty="0" err="1"/>
              <a:t>interactor</a:t>
            </a:r>
            <a:r>
              <a:rPr lang="fr-FR" dirty="0"/>
              <a:t> et la pose du portail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EBFFAF-EDC4-608E-8085-A223E67C8DF3}"/>
              </a:ext>
            </a:extLst>
          </p:cNvPr>
          <p:cNvSpPr txBox="1"/>
          <p:nvPr/>
        </p:nvSpPr>
        <p:spPr>
          <a:xfrm>
            <a:off x="4588960" y="3237755"/>
            <a:ext cx="760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retrouvons mouvement de caméra et de déplacement du joueur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0D7EB9-75AE-0FCB-D31E-2D8D80FD3C5E}"/>
              </a:ext>
            </a:extLst>
          </p:cNvPr>
          <p:cNvSpPr txBox="1"/>
          <p:nvPr/>
        </p:nvSpPr>
        <p:spPr>
          <a:xfrm>
            <a:off x="4575803" y="4037111"/>
            <a:ext cx="760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retrouvons les datas que le joueur stock qui pourrais être accéder ailleurs, il n’y a que le cube tenu pour le moment.</a:t>
            </a:r>
          </a:p>
        </p:txBody>
      </p:sp>
    </p:spTree>
    <p:extLst>
      <p:ext uri="{BB962C8B-B14F-4D97-AF65-F5344CB8AC3E}">
        <p14:creationId xmlns:p14="http://schemas.microsoft.com/office/powerpoint/2010/main" val="373740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769352" y="315764"/>
            <a:ext cx="265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GameManager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B6796A-77CD-2227-92FE-28E48880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12"/>
            <a:ext cx="4292821" cy="161933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23C268-FDFD-D9DF-FAE8-D7C4C6608915}"/>
              </a:ext>
            </a:extLst>
          </p:cNvPr>
          <p:cNvSpPr txBox="1"/>
          <p:nvPr/>
        </p:nvSpPr>
        <p:spPr>
          <a:xfrm>
            <a:off x="4292821" y="1585513"/>
            <a:ext cx="325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Destroyer est juste utilisé pour détruire les objets out of </a:t>
            </a:r>
            <a:r>
              <a:rPr lang="fr-FR" dirty="0" err="1"/>
              <a:t>map</a:t>
            </a:r>
            <a:r>
              <a:rPr lang="fr-FR" dirty="0"/>
              <a:t> en le mettant sur un plane dessous la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0F2580-9952-824A-5FD4-38424B9C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1874"/>
            <a:ext cx="7988711" cy="16447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2C00D9-5F7B-F674-4CE8-C86E2E2A9BFC}"/>
              </a:ext>
            </a:extLst>
          </p:cNvPr>
          <p:cNvSpPr txBox="1"/>
          <p:nvPr/>
        </p:nvSpPr>
        <p:spPr>
          <a:xfrm>
            <a:off x="8050194" y="3964076"/>
            <a:ext cx="325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Reinitialisatior</a:t>
            </a:r>
            <a:r>
              <a:rPr lang="fr-FR" dirty="0"/>
              <a:t> permet de reset les portails du joueur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3FBEAB3-60F5-D8BB-2433-285111B9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34" y="5863919"/>
            <a:ext cx="3442730" cy="538437"/>
          </a:xfrm>
          <a:prstGeom prst="rect">
            <a:avLst/>
          </a:prstGeom>
        </p:spPr>
      </p:pic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1FD408E9-F513-424F-802C-F61F36B29924}"/>
              </a:ext>
            </a:extLst>
          </p:cNvPr>
          <p:cNvSpPr/>
          <p:nvPr/>
        </p:nvSpPr>
        <p:spPr>
          <a:xfrm>
            <a:off x="3921339" y="5837586"/>
            <a:ext cx="4196427" cy="591102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hlinkClick r:id="rId6" action="ppaction://hlinksldjump"/>
            <a:extLst>
              <a:ext uri="{FF2B5EF4-FFF2-40B4-BE49-F238E27FC236}">
                <a16:creationId xmlns:a16="http://schemas.microsoft.com/office/drawing/2014/main" id="{0A4A5CC9-C227-4DAF-3FED-55F9CED5CF8B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7508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eur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0</TotalTime>
  <Words>1702</Words>
  <Application>Microsoft Office PowerPoint</Application>
  <PresentationFormat>Grand écran</PresentationFormat>
  <Paragraphs>230</Paragraphs>
  <Slides>33</Slides>
  <Notes>0</Notes>
  <HiddenSlides>30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Cascadia Mono</vt:lpstr>
      <vt:lpstr>Corbel</vt:lpstr>
      <vt:lpstr>Profondeur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Virgil Nauleau</dc:creator>
  <cp:lastModifiedBy>Virgil Nauleau</cp:lastModifiedBy>
  <cp:revision>65</cp:revision>
  <dcterms:created xsi:type="dcterms:W3CDTF">2023-02-20T08:26:33Z</dcterms:created>
  <dcterms:modified xsi:type="dcterms:W3CDTF">2023-02-20T12:06:03Z</dcterms:modified>
</cp:coreProperties>
</file>